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67" r:id="rId2"/>
    <p:sldId id="308" r:id="rId3"/>
    <p:sldId id="309" r:id="rId4"/>
    <p:sldId id="288" r:id="rId5"/>
    <p:sldId id="287" r:id="rId6"/>
    <p:sldId id="289" r:id="rId7"/>
    <p:sldId id="303" r:id="rId8"/>
    <p:sldId id="276" r:id="rId9"/>
    <p:sldId id="312" r:id="rId10"/>
    <p:sldId id="290" r:id="rId11"/>
    <p:sldId id="313" r:id="rId12"/>
    <p:sldId id="291" r:id="rId13"/>
    <p:sldId id="314" r:id="rId14"/>
    <p:sldId id="292" r:id="rId15"/>
    <p:sldId id="315" r:id="rId16"/>
    <p:sldId id="293" r:id="rId17"/>
    <p:sldId id="304" r:id="rId18"/>
    <p:sldId id="305" r:id="rId19"/>
    <p:sldId id="306" r:id="rId20"/>
    <p:sldId id="310" r:id="rId21"/>
    <p:sldId id="277" r:id="rId22"/>
    <p:sldId id="316" r:id="rId23"/>
    <p:sldId id="317" r:id="rId24"/>
    <p:sldId id="295" r:id="rId25"/>
    <p:sldId id="318" r:id="rId26"/>
    <p:sldId id="296" r:id="rId27"/>
    <p:sldId id="294" r:id="rId28"/>
    <p:sldId id="319" r:id="rId29"/>
    <p:sldId id="297" r:id="rId30"/>
    <p:sldId id="320" r:id="rId31"/>
    <p:sldId id="321" r:id="rId32"/>
    <p:sldId id="311" r:id="rId33"/>
    <p:sldId id="298" r:id="rId34"/>
    <p:sldId id="299" r:id="rId35"/>
    <p:sldId id="300" r:id="rId36"/>
    <p:sldId id="301" r:id="rId37"/>
    <p:sldId id="302" r:id="rId38"/>
    <p:sldId id="268" r:id="rId39"/>
  </p:sldIdLst>
  <p:sldSz cx="12192000" cy="6858000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Cambria Math" panose="02040503050406030204" pitchFamily="18" charset="0"/>
      <p:regular r:id="rId46"/>
    </p:embeddedFont>
    <p:embeddedFont>
      <p:font typeface="MetricHPE" panose="020B0604020202020204" charset="0"/>
      <p:regular r:id="rId47"/>
      <p:bold r:id="rId48"/>
      <p:italic r:id="rId49"/>
      <p:boldItalic r:id="rId50"/>
    </p:embeddedFont>
    <p:embeddedFont>
      <p:font typeface="MetricHPE Black" panose="020B0604020202020204" charset="0"/>
      <p:bold r:id="rId51"/>
      <p:boldItalic r:id="rId52"/>
    </p:embeddedFont>
  </p:embeddedFontLst>
  <p:custDataLst>
    <p:tags r:id="rId5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D5CB86C4-1AD9-4D56-A689-AEC7780B6B9A}">
          <p14:sldIdLst>
            <p14:sldId id="267"/>
            <p14:sldId id="308"/>
            <p14:sldId id="309"/>
            <p14:sldId id="288"/>
            <p14:sldId id="287"/>
            <p14:sldId id="289"/>
            <p14:sldId id="303"/>
            <p14:sldId id="276"/>
            <p14:sldId id="312"/>
            <p14:sldId id="290"/>
            <p14:sldId id="313"/>
            <p14:sldId id="291"/>
            <p14:sldId id="314"/>
            <p14:sldId id="292"/>
            <p14:sldId id="315"/>
            <p14:sldId id="293"/>
            <p14:sldId id="304"/>
            <p14:sldId id="305"/>
            <p14:sldId id="306"/>
            <p14:sldId id="310"/>
            <p14:sldId id="277"/>
            <p14:sldId id="316"/>
            <p14:sldId id="317"/>
            <p14:sldId id="295"/>
            <p14:sldId id="318"/>
            <p14:sldId id="296"/>
            <p14:sldId id="294"/>
            <p14:sldId id="319"/>
            <p14:sldId id="297"/>
            <p14:sldId id="320"/>
            <p14:sldId id="321"/>
            <p14:sldId id="311"/>
            <p14:sldId id="298"/>
            <p14:sldId id="299"/>
            <p14:sldId id="300"/>
            <p14:sldId id="301"/>
            <p14:sldId id="302"/>
            <p14:sldId id="268"/>
          </p14:sldIdLst>
        </p14:section>
        <p14:section name="Resources" id="{DC398CB1-460E-46AC-9B81-3D854D885AE1}">
          <p14:sldIdLst/>
        </p14:section>
        <p14:section name="Legal Guidelines" id="{2DC185DB-DE00-4D13-B073-E8BFB8595DA4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4" orient="horz" pos="3838" userDrawn="1">
          <p15:clr>
            <a:srgbClr val="A4A3A4"/>
          </p15:clr>
        </p15:guide>
        <p15:guide id="5" pos="3863" userDrawn="1">
          <p15:clr>
            <a:srgbClr val="A4A3A4"/>
          </p15:clr>
        </p15:guide>
        <p15:guide id="7" pos="7287" userDrawn="1">
          <p15:clr>
            <a:srgbClr val="A4A3A4"/>
          </p15:clr>
        </p15:guide>
        <p15:guide id="8" orient="horz" pos="958" userDrawn="1">
          <p15:clr>
            <a:srgbClr val="A4A3A4"/>
          </p15:clr>
        </p15:guide>
        <p15:guide id="9" orient="horz" pos="104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na Seo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1FDAC9-9CEC-1AED-D4B6-93EC057F6B3D}" v="51" dt="2021-12-30T05:39:21.964"/>
  </p1510:revLst>
</p1510:revInfo>
</file>

<file path=ppt/tableStyles.xml><?xml version="1.0" encoding="utf-8"?>
<a:tblStyleLst xmlns:a="http://schemas.openxmlformats.org/drawingml/2006/main" def="{2D5ABB26-0587-4C30-8999-92F81FD0307C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dk1"/>
            </a:lnRef>
          </a:top>
          <a:bottom>
            <a:lnRef idx="1">
              <a:schemeClr val="dk1"/>
            </a:lnRef>
          </a:bottom>
        </a:tcBdr>
      </a:tcStyle>
    </a:band1H>
    <a:band1V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1V>
    <a:band2V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Ref idx="1">
          <a:schemeClr val="dk1">
            <a:tint val="80000"/>
          </a:schemeClr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058" autoAdjust="0"/>
    <p:restoredTop sz="96357" autoAdjust="0"/>
  </p:normalViewPr>
  <p:slideViewPr>
    <p:cSldViewPr snapToGrid="0">
      <p:cViewPr varScale="1">
        <p:scale>
          <a:sx n="78" d="100"/>
          <a:sy n="78" d="100"/>
        </p:scale>
        <p:origin x="96" y="432"/>
      </p:cViewPr>
      <p:guideLst>
        <p:guide orient="horz" pos="2183"/>
        <p:guide orient="horz" pos="3838"/>
        <p:guide pos="3863"/>
        <p:guide pos="7287"/>
        <p:guide orient="horz" pos="958"/>
        <p:guide orient="horz" pos="10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276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3" Type="http://schemas.openxmlformats.org/officeDocument/2006/relationships/tags" Target="tags/tag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gh Satyam Sanjaybhai" userId="S::singhs@cloudthat.com::04294b0e-d3a7-4117-a907-912ac619db2b" providerId="AD" clId="Web-{071FDAC9-9CEC-1AED-D4B6-93EC057F6B3D}"/>
    <pc:docChg chg="modSld">
      <pc:chgData name="Singh Satyam Sanjaybhai" userId="S::singhs@cloudthat.com::04294b0e-d3a7-4117-a907-912ac619db2b" providerId="AD" clId="Web-{071FDAC9-9CEC-1AED-D4B6-93EC057F6B3D}" dt="2021-12-30T05:39:21.964" v="47"/>
      <pc:docMkLst>
        <pc:docMk/>
      </pc:docMkLst>
      <pc:sldChg chg="modSp">
        <pc:chgData name="Singh Satyam Sanjaybhai" userId="S::singhs@cloudthat.com::04294b0e-d3a7-4117-a907-912ac619db2b" providerId="AD" clId="Web-{071FDAC9-9CEC-1AED-D4B6-93EC057F6B3D}" dt="2021-12-30T05:00:36.262" v="14" actId="20577"/>
        <pc:sldMkLst>
          <pc:docMk/>
          <pc:sldMk cId="1979432357" sldId="287"/>
        </pc:sldMkLst>
        <pc:spChg chg="mod">
          <ac:chgData name="Singh Satyam Sanjaybhai" userId="S::singhs@cloudthat.com::04294b0e-d3a7-4117-a907-912ac619db2b" providerId="AD" clId="Web-{071FDAC9-9CEC-1AED-D4B6-93EC057F6B3D}" dt="2021-12-30T05:00:31.747" v="13" actId="20577"/>
          <ac:spMkLst>
            <pc:docMk/>
            <pc:sldMk cId="1979432357" sldId="287"/>
            <ac:spMk id="4" creationId="{C3FF3914-4EF5-4DB4-A3CD-7288E482078B}"/>
          </ac:spMkLst>
        </pc:spChg>
        <pc:spChg chg="mod">
          <ac:chgData name="Singh Satyam Sanjaybhai" userId="S::singhs@cloudthat.com::04294b0e-d3a7-4117-a907-912ac619db2b" providerId="AD" clId="Web-{071FDAC9-9CEC-1AED-D4B6-93EC057F6B3D}" dt="2021-12-30T05:00:36.262" v="14" actId="20577"/>
          <ac:spMkLst>
            <pc:docMk/>
            <pc:sldMk cId="1979432357" sldId="287"/>
            <ac:spMk id="5" creationId="{872F07E3-460D-465C-9966-B068A8BC87E9}"/>
          </ac:spMkLst>
        </pc:spChg>
      </pc:sldChg>
      <pc:sldChg chg="modSp">
        <pc:chgData name="Singh Satyam Sanjaybhai" userId="S::singhs@cloudthat.com::04294b0e-d3a7-4117-a907-912ac619db2b" providerId="AD" clId="Web-{071FDAC9-9CEC-1AED-D4B6-93EC057F6B3D}" dt="2021-12-30T04:58:55.275" v="8" actId="14100"/>
        <pc:sldMkLst>
          <pc:docMk/>
          <pc:sldMk cId="1032524616" sldId="288"/>
        </pc:sldMkLst>
        <pc:spChg chg="mod">
          <ac:chgData name="Singh Satyam Sanjaybhai" userId="S::singhs@cloudthat.com::04294b0e-d3a7-4117-a907-912ac619db2b" providerId="AD" clId="Web-{071FDAC9-9CEC-1AED-D4B6-93EC057F6B3D}" dt="2021-12-30T04:58:55.275" v="8" actId="14100"/>
          <ac:spMkLst>
            <pc:docMk/>
            <pc:sldMk cId="1032524616" sldId="288"/>
            <ac:spMk id="7" creationId="{1A33435E-A51E-4487-950F-EFEF34F120EB}"/>
          </ac:spMkLst>
        </pc:spChg>
        <pc:spChg chg="mod">
          <ac:chgData name="Singh Satyam Sanjaybhai" userId="S::singhs@cloudthat.com::04294b0e-d3a7-4117-a907-912ac619db2b" providerId="AD" clId="Web-{071FDAC9-9CEC-1AED-D4B6-93EC057F6B3D}" dt="2021-12-30T04:58:46.666" v="6" actId="14100"/>
          <ac:spMkLst>
            <pc:docMk/>
            <pc:sldMk cId="1032524616" sldId="288"/>
            <ac:spMk id="8" creationId="{6AD0961E-FF83-492E-AD5C-8C140B4B10CA}"/>
          </ac:spMkLst>
        </pc:spChg>
      </pc:sldChg>
      <pc:sldChg chg="modSp">
        <pc:chgData name="Singh Satyam Sanjaybhai" userId="S::singhs@cloudthat.com::04294b0e-d3a7-4117-a907-912ac619db2b" providerId="AD" clId="Web-{071FDAC9-9CEC-1AED-D4B6-93EC057F6B3D}" dt="2021-12-30T05:01:58.436" v="22" actId="20577"/>
        <pc:sldMkLst>
          <pc:docMk/>
          <pc:sldMk cId="1599436105" sldId="289"/>
        </pc:sldMkLst>
        <pc:spChg chg="mod">
          <ac:chgData name="Singh Satyam Sanjaybhai" userId="S::singhs@cloudthat.com::04294b0e-d3a7-4117-a907-912ac619db2b" providerId="AD" clId="Web-{071FDAC9-9CEC-1AED-D4B6-93EC057F6B3D}" dt="2021-12-30T05:01:58.436" v="22" actId="20577"/>
          <ac:spMkLst>
            <pc:docMk/>
            <pc:sldMk cId="1599436105" sldId="289"/>
            <ac:spMk id="9" creationId="{8FEC75EA-78C6-4D45-9E73-74C7717EDE5E}"/>
          </ac:spMkLst>
        </pc:spChg>
        <pc:graphicFrameChg chg="modGraphic">
          <ac:chgData name="Singh Satyam Sanjaybhai" userId="S::singhs@cloudthat.com::04294b0e-d3a7-4117-a907-912ac619db2b" providerId="AD" clId="Web-{071FDAC9-9CEC-1AED-D4B6-93EC057F6B3D}" dt="2021-12-30T05:00:44.825" v="15"/>
          <ac:graphicFrameMkLst>
            <pc:docMk/>
            <pc:sldMk cId="1599436105" sldId="289"/>
            <ac:graphicFrameMk id="2" creationId="{DD6A0EE0-FE27-429F-9D28-3151F4310AFD}"/>
          </ac:graphicFrameMkLst>
        </pc:graphicFrameChg>
      </pc:sldChg>
      <pc:sldChg chg="modSp">
        <pc:chgData name="Singh Satyam Sanjaybhai" userId="S::singhs@cloudthat.com::04294b0e-d3a7-4117-a907-912ac619db2b" providerId="AD" clId="Web-{071FDAC9-9CEC-1AED-D4B6-93EC057F6B3D}" dt="2021-12-30T05:07:56.649" v="23" actId="14100"/>
        <pc:sldMkLst>
          <pc:docMk/>
          <pc:sldMk cId="2574379337" sldId="295"/>
        </pc:sldMkLst>
        <pc:spChg chg="mod">
          <ac:chgData name="Singh Satyam Sanjaybhai" userId="S::singhs@cloudthat.com::04294b0e-d3a7-4117-a907-912ac619db2b" providerId="AD" clId="Web-{071FDAC9-9CEC-1AED-D4B6-93EC057F6B3D}" dt="2021-12-30T05:07:56.649" v="23" actId="14100"/>
          <ac:spMkLst>
            <pc:docMk/>
            <pc:sldMk cId="2574379337" sldId="295"/>
            <ac:spMk id="8" creationId="{DAD80CDC-C4D6-4C45-BF0F-06E35C90DBA1}"/>
          </ac:spMkLst>
        </pc:spChg>
      </pc:sldChg>
      <pc:sldChg chg="modSp">
        <pc:chgData name="Singh Satyam Sanjaybhai" userId="S::singhs@cloudthat.com::04294b0e-d3a7-4117-a907-912ac619db2b" providerId="AD" clId="Web-{071FDAC9-9CEC-1AED-D4B6-93EC057F6B3D}" dt="2021-12-30T05:10:48.294" v="24" actId="14100"/>
        <pc:sldMkLst>
          <pc:docMk/>
          <pc:sldMk cId="3884766934" sldId="296"/>
        </pc:sldMkLst>
        <pc:spChg chg="mod">
          <ac:chgData name="Singh Satyam Sanjaybhai" userId="S::singhs@cloudthat.com::04294b0e-d3a7-4117-a907-912ac619db2b" providerId="AD" clId="Web-{071FDAC9-9CEC-1AED-D4B6-93EC057F6B3D}" dt="2021-12-30T05:10:48.294" v="24" actId="14100"/>
          <ac:spMkLst>
            <pc:docMk/>
            <pc:sldMk cId="3884766934" sldId="296"/>
            <ac:spMk id="9" creationId="{8FEC75EA-78C6-4D45-9E73-74C7717EDE5E}"/>
          </ac:spMkLst>
        </pc:spChg>
      </pc:sldChg>
      <pc:sldChg chg="modSp">
        <pc:chgData name="Singh Satyam Sanjaybhai" userId="S::singhs@cloudthat.com::04294b0e-d3a7-4117-a907-912ac619db2b" providerId="AD" clId="Web-{071FDAC9-9CEC-1AED-D4B6-93EC057F6B3D}" dt="2021-12-30T05:16:07.428" v="26" actId="14100"/>
        <pc:sldMkLst>
          <pc:docMk/>
          <pc:sldMk cId="262188792" sldId="297"/>
        </pc:sldMkLst>
        <pc:spChg chg="mod">
          <ac:chgData name="Singh Satyam Sanjaybhai" userId="S::singhs@cloudthat.com::04294b0e-d3a7-4117-a907-912ac619db2b" providerId="AD" clId="Web-{071FDAC9-9CEC-1AED-D4B6-93EC057F6B3D}" dt="2021-12-30T05:16:07.428" v="26" actId="14100"/>
          <ac:spMkLst>
            <pc:docMk/>
            <pc:sldMk cId="262188792" sldId="297"/>
            <ac:spMk id="8" creationId="{B598091B-A4B2-4542-BD80-C3A1A853D094}"/>
          </ac:spMkLst>
        </pc:spChg>
        <pc:spChg chg="mod">
          <ac:chgData name="Singh Satyam Sanjaybhai" userId="S::singhs@cloudthat.com::04294b0e-d3a7-4117-a907-912ac619db2b" providerId="AD" clId="Web-{071FDAC9-9CEC-1AED-D4B6-93EC057F6B3D}" dt="2021-12-30T05:12:07.202" v="25" actId="14100"/>
          <ac:spMkLst>
            <pc:docMk/>
            <pc:sldMk cId="262188792" sldId="297"/>
            <ac:spMk id="9" creationId="{8FEC75EA-78C6-4D45-9E73-74C7717EDE5E}"/>
          </ac:spMkLst>
        </pc:spChg>
      </pc:sldChg>
      <pc:sldChg chg="modSp">
        <pc:chgData name="Singh Satyam Sanjaybhai" userId="S::singhs@cloudthat.com::04294b0e-d3a7-4117-a907-912ac619db2b" providerId="AD" clId="Web-{071FDAC9-9CEC-1AED-D4B6-93EC057F6B3D}" dt="2021-12-30T05:19:53.277" v="38" actId="1076"/>
        <pc:sldMkLst>
          <pc:docMk/>
          <pc:sldMk cId="3306928507" sldId="298"/>
        </pc:sldMkLst>
        <pc:spChg chg="mod">
          <ac:chgData name="Singh Satyam Sanjaybhai" userId="S::singhs@cloudthat.com::04294b0e-d3a7-4117-a907-912ac619db2b" providerId="AD" clId="Web-{071FDAC9-9CEC-1AED-D4B6-93EC057F6B3D}" dt="2021-12-30T05:19:53.277" v="38" actId="1076"/>
          <ac:spMkLst>
            <pc:docMk/>
            <pc:sldMk cId="3306928507" sldId="298"/>
            <ac:spMk id="5" creationId="{5B968AA1-182C-4A38-A73D-AC61481EFB31}"/>
          </ac:spMkLst>
        </pc:spChg>
        <pc:spChg chg="mod">
          <ac:chgData name="Singh Satyam Sanjaybhai" userId="S::singhs@cloudthat.com::04294b0e-d3a7-4117-a907-912ac619db2b" providerId="AD" clId="Web-{071FDAC9-9CEC-1AED-D4B6-93EC057F6B3D}" dt="2021-12-30T05:19:43.027" v="37" actId="14100"/>
          <ac:spMkLst>
            <pc:docMk/>
            <pc:sldMk cId="3306928507" sldId="298"/>
            <ac:spMk id="6" creationId="{CF7A79A4-76B5-4304-A581-B272F330FEDD}"/>
          </ac:spMkLst>
        </pc:spChg>
      </pc:sldChg>
      <pc:sldChg chg="modSp">
        <pc:chgData name="Singh Satyam Sanjaybhai" userId="S::singhs@cloudthat.com::04294b0e-d3a7-4117-a907-912ac619db2b" providerId="AD" clId="Web-{071FDAC9-9CEC-1AED-D4B6-93EC057F6B3D}" dt="2021-12-30T05:37:44.196" v="44" actId="1076"/>
        <pc:sldMkLst>
          <pc:docMk/>
          <pc:sldMk cId="1479261796" sldId="299"/>
        </pc:sldMkLst>
        <pc:spChg chg="mod">
          <ac:chgData name="Singh Satyam Sanjaybhai" userId="S::singhs@cloudthat.com::04294b0e-d3a7-4117-a907-912ac619db2b" providerId="AD" clId="Web-{071FDAC9-9CEC-1AED-D4B6-93EC057F6B3D}" dt="2021-12-30T05:29:01.182" v="42" actId="14100"/>
          <ac:spMkLst>
            <pc:docMk/>
            <pc:sldMk cId="1479261796" sldId="299"/>
            <ac:spMk id="6" creationId="{652FA41F-14CE-4263-9611-6A753DF9822D}"/>
          </ac:spMkLst>
        </pc:spChg>
        <pc:spChg chg="mod">
          <ac:chgData name="Singh Satyam Sanjaybhai" userId="S::singhs@cloudthat.com::04294b0e-d3a7-4117-a907-912ac619db2b" providerId="AD" clId="Web-{071FDAC9-9CEC-1AED-D4B6-93EC057F6B3D}" dt="2021-12-30T05:28:32.916" v="39" actId="1076"/>
          <ac:spMkLst>
            <pc:docMk/>
            <pc:sldMk cId="1479261796" sldId="299"/>
            <ac:spMk id="9" creationId="{8FEC75EA-78C6-4D45-9E73-74C7717EDE5E}"/>
          </ac:spMkLst>
        </pc:spChg>
        <pc:spChg chg="mod">
          <ac:chgData name="Singh Satyam Sanjaybhai" userId="S::singhs@cloudthat.com::04294b0e-d3a7-4117-a907-912ac619db2b" providerId="AD" clId="Web-{071FDAC9-9CEC-1AED-D4B6-93EC057F6B3D}" dt="2021-12-30T05:37:44.196" v="44" actId="1076"/>
          <ac:spMkLst>
            <pc:docMk/>
            <pc:sldMk cId="1479261796" sldId="299"/>
            <ac:spMk id="14" creationId="{AAA4960B-275D-4546-BD32-639F4892C6C3}"/>
          </ac:spMkLst>
        </pc:spChg>
      </pc:sldChg>
      <pc:sldChg chg="addSp delSp modSp">
        <pc:chgData name="Singh Satyam Sanjaybhai" userId="S::singhs@cloudthat.com::04294b0e-d3a7-4117-a907-912ac619db2b" providerId="AD" clId="Web-{071FDAC9-9CEC-1AED-D4B6-93EC057F6B3D}" dt="2021-12-30T05:39:21.964" v="47"/>
        <pc:sldMkLst>
          <pc:docMk/>
          <pc:sldMk cId="3215711446" sldId="300"/>
        </pc:sldMkLst>
        <pc:spChg chg="add del">
          <ac:chgData name="Singh Satyam Sanjaybhai" userId="S::singhs@cloudthat.com::04294b0e-d3a7-4117-a907-912ac619db2b" providerId="AD" clId="Web-{071FDAC9-9CEC-1AED-D4B6-93EC057F6B3D}" dt="2021-12-30T05:39:21.964" v="47"/>
          <ac:spMkLst>
            <pc:docMk/>
            <pc:sldMk cId="3215711446" sldId="300"/>
            <ac:spMk id="2" creationId="{ABEC0634-F874-49CA-8F61-90809D3E0D57}"/>
          </ac:spMkLst>
        </pc:spChg>
        <pc:spChg chg="mod">
          <ac:chgData name="Singh Satyam Sanjaybhai" userId="S::singhs@cloudthat.com::04294b0e-d3a7-4117-a907-912ac619db2b" providerId="AD" clId="Web-{071FDAC9-9CEC-1AED-D4B6-93EC057F6B3D}" dt="2021-12-30T05:39:15.433" v="45" actId="14100"/>
          <ac:spMkLst>
            <pc:docMk/>
            <pc:sldMk cId="3215711446" sldId="300"/>
            <ac:spMk id="8" creationId="{FCB826A9-1FD0-47E4-A09F-5A7755672920}"/>
          </ac:spMkLst>
        </pc:spChg>
      </pc:sldChg>
      <pc:sldChg chg="modSp">
        <pc:chgData name="Singh Satyam Sanjaybhai" userId="S::singhs@cloudthat.com::04294b0e-d3a7-4117-a907-912ac619db2b" providerId="AD" clId="Web-{071FDAC9-9CEC-1AED-D4B6-93EC057F6B3D}" dt="2021-12-30T04:58:21.181" v="5" actId="14100"/>
        <pc:sldMkLst>
          <pc:docMk/>
          <pc:sldMk cId="2487825633" sldId="308"/>
        </pc:sldMkLst>
        <pc:spChg chg="mod">
          <ac:chgData name="Singh Satyam Sanjaybhai" userId="S::singhs@cloudthat.com::04294b0e-d3a7-4117-a907-912ac619db2b" providerId="AD" clId="Web-{071FDAC9-9CEC-1AED-D4B6-93EC057F6B3D}" dt="2021-12-30T04:57:55.805" v="2" actId="14100"/>
          <ac:spMkLst>
            <pc:docMk/>
            <pc:sldMk cId="2487825633" sldId="308"/>
            <ac:spMk id="3" creationId="{940F81D8-5C7D-4F33-A461-CA45B169FF0D}"/>
          </ac:spMkLst>
        </pc:spChg>
        <pc:spChg chg="mod">
          <ac:chgData name="Singh Satyam Sanjaybhai" userId="S::singhs@cloudthat.com::04294b0e-d3a7-4117-a907-912ac619db2b" providerId="AD" clId="Web-{071FDAC9-9CEC-1AED-D4B6-93EC057F6B3D}" dt="2021-12-30T04:57:39.851" v="0" actId="14100"/>
          <ac:spMkLst>
            <pc:docMk/>
            <pc:sldMk cId="2487825633" sldId="308"/>
            <ac:spMk id="4" creationId="{F05E50B2-AB22-4A7A-83F4-EBD278039190}"/>
          </ac:spMkLst>
        </pc:spChg>
        <pc:spChg chg="mod">
          <ac:chgData name="Singh Satyam Sanjaybhai" userId="S::singhs@cloudthat.com::04294b0e-d3a7-4117-a907-912ac619db2b" providerId="AD" clId="Web-{071FDAC9-9CEC-1AED-D4B6-93EC057F6B3D}" dt="2021-12-30T04:58:21.181" v="5" actId="14100"/>
          <ac:spMkLst>
            <pc:docMk/>
            <pc:sldMk cId="2487825633" sldId="308"/>
            <ac:spMk id="7" creationId="{1C2867CB-E8C9-4915-BC98-8385C0C76AE7}"/>
          </ac:spMkLst>
        </pc:spChg>
        <pc:spChg chg="mod">
          <ac:chgData name="Singh Satyam Sanjaybhai" userId="S::singhs@cloudthat.com::04294b0e-d3a7-4117-a907-912ac619db2b" providerId="AD" clId="Web-{071FDAC9-9CEC-1AED-D4B6-93EC057F6B3D}" dt="2021-12-30T04:58:15.290" v="4" actId="14100"/>
          <ac:spMkLst>
            <pc:docMk/>
            <pc:sldMk cId="2487825633" sldId="308"/>
            <ac:spMk id="12" creationId="{F41208B7-6728-4E48-8BEF-E4399987F941}"/>
          </ac:spMkLst>
        </pc:spChg>
      </pc:sldChg>
      <pc:sldChg chg="modSp">
        <pc:chgData name="Singh Satyam Sanjaybhai" userId="S::singhs@cloudthat.com::04294b0e-d3a7-4117-a907-912ac619db2b" providerId="AD" clId="Web-{071FDAC9-9CEC-1AED-D4B6-93EC057F6B3D}" dt="2021-12-30T05:17:00.335" v="31" actId="14100"/>
        <pc:sldMkLst>
          <pc:docMk/>
          <pc:sldMk cId="1305369487" sldId="320"/>
        </pc:sldMkLst>
        <pc:spChg chg="mod">
          <ac:chgData name="Singh Satyam Sanjaybhai" userId="S::singhs@cloudthat.com::04294b0e-d3a7-4117-a907-912ac619db2b" providerId="AD" clId="Web-{071FDAC9-9CEC-1AED-D4B6-93EC057F6B3D}" dt="2021-12-30T05:16:38.866" v="29" actId="20577"/>
          <ac:spMkLst>
            <pc:docMk/>
            <pc:sldMk cId="1305369487" sldId="320"/>
            <ac:spMk id="10" creationId="{218F1293-D409-4774-8B5D-3B3F5A28A871}"/>
          </ac:spMkLst>
        </pc:spChg>
        <pc:picChg chg="mod">
          <ac:chgData name="Singh Satyam Sanjaybhai" userId="S::singhs@cloudthat.com::04294b0e-d3a7-4117-a907-912ac619db2b" providerId="AD" clId="Web-{071FDAC9-9CEC-1AED-D4B6-93EC057F6B3D}" dt="2021-12-30T05:17:00.335" v="31" actId="14100"/>
          <ac:picMkLst>
            <pc:docMk/>
            <pc:sldMk cId="1305369487" sldId="320"/>
            <ac:picMk id="7" creationId="{741E86C5-C9EB-497D-BC61-81BA942B213B}"/>
          </ac:picMkLst>
        </pc:picChg>
      </pc:sldChg>
      <pc:sldChg chg="modSp">
        <pc:chgData name="Singh Satyam Sanjaybhai" userId="S::singhs@cloudthat.com::04294b0e-d3a7-4117-a907-912ac619db2b" providerId="AD" clId="Web-{071FDAC9-9CEC-1AED-D4B6-93EC057F6B3D}" dt="2021-12-30T05:18:42.135" v="35" actId="14100"/>
        <pc:sldMkLst>
          <pc:docMk/>
          <pc:sldMk cId="2094986164" sldId="321"/>
        </pc:sldMkLst>
        <pc:spChg chg="mod">
          <ac:chgData name="Singh Satyam Sanjaybhai" userId="S::singhs@cloudthat.com::04294b0e-d3a7-4117-a907-912ac619db2b" providerId="AD" clId="Web-{071FDAC9-9CEC-1AED-D4B6-93EC057F6B3D}" dt="2021-12-30T05:18:42.135" v="35" actId="14100"/>
          <ac:spMkLst>
            <pc:docMk/>
            <pc:sldMk cId="2094986164" sldId="321"/>
            <ac:spMk id="6" creationId="{652FA41F-14CE-4263-9611-6A753DF9822D}"/>
          </ac:spMkLst>
        </pc:spChg>
        <pc:spChg chg="mod">
          <ac:chgData name="Singh Satyam Sanjaybhai" userId="S::singhs@cloudthat.com::04294b0e-d3a7-4117-a907-912ac619db2b" providerId="AD" clId="Web-{071FDAC9-9CEC-1AED-D4B6-93EC057F6B3D}" dt="2021-12-30T05:18:25.837" v="34" actId="1076"/>
          <ac:spMkLst>
            <pc:docMk/>
            <pc:sldMk cId="2094986164" sldId="321"/>
            <ac:spMk id="10" creationId="{218F1293-D409-4774-8B5D-3B3F5A28A87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>
              <a:latin typeface="MetricHPE" panose="020B0503030202060203" pitchFamily="34" charset="-18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A61830-C416-483F-955E-54203C65B711}" type="datetimeFigureOut">
              <a:rPr lang="en-US">
                <a:latin typeface="MetricHPE" panose="020B0503030202060203" pitchFamily="34" charset="-18"/>
              </a:rPr>
              <a:t>2/28/2022</a:t>
            </a:fld>
            <a:endParaRPr dirty="0">
              <a:latin typeface="MetricHPE" panose="020B0503030202060203" pitchFamily="34" charset="-18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>
              <a:latin typeface="MetricHPE" panose="020B0503030202060203" pitchFamily="34" charset="-1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F31B20-3646-4475-8BC4-560CAF715D08}" type="slidenum">
              <a:rPr>
                <a:latin typeface="MetricHPE" panose="020B0503030202060203" pitchFamily="34" charset="-18"/>
              </a:rPr>
              <a:t>‹#›</a:t>
            </a:fld>
            <a:endParaRPr dirty="0">
              <a:latin typeface="MetricHPE" panose="020B050303020206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829244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6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381000"/>
            <a:ext cx="4572001" cy="25733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3124200"/>
            <a:ext cx="6096000" cy="5334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1000" y="8686800"/>
            <a:ext cx="4876800" cy="227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latin typeface="MetricHPE" panose="020B0503030202060203" pitchFamily="34" charset="-18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867400" y="8686800"/>
            <a:ext cx="609600" cy="227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latin typeface="MetricHPE" panose="020B0503030202060203" pitchFamily="34" charset="-18"/>
              </a:defRPr>
            </a:lvl1pPr>
          </a:lstStyle>
          <a:p>
            <a:fld id="{5BFEAE42-E3FE-4405-B7FC-4425D05B92A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Header Placeholder 2">
            <a:extLst>
              <a:ext uri="{FF2B5EF4-FFF2-40B4-BE49-F238E27FC236}">
                <a16:creationId xmlns:a16="http://schemas.microsoft.com/office/drawing/2014/main" id="{1ABBFA18-F005-4413-AD3D-C41E73AAEA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6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45720" indent="-36576" algn="l" defTabSz="914400" rtl="0" eaLnBrk="1" latinLnBrk="0" hangingPunct="1">
      <a:spcBef>
        <a:spcPts val="600"/>
      </a:spcBef>
      <a:buSzPct val="25000"/>
      <a:buFont typeface="" panose="020B0303030202060203" pitchFamily="34" charset="0"/>
      <a:buChar char=" "/>
      <a:defRPr sz="11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1pPr>
    <a:lvl2pPr marL="228600" indent="-137160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105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2pPr>
    <a:lvl3pPr marL="365760" indent="-109728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10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3pPr>
    <a:lvl4pPr marL="548640" indent="-109728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9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4pPr>
    <a:lvl5pPr marL="731520" indent="-109728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8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"/>
          <p:cNvSpPr>
            <a:spLocks noGrp="1"/>
          </p:cNvSpPr>
          <p:nvPr>
            <p:ph type="body" sz="quarter" idx="13" hasCustomPrompt="1"/>
          </p:nvPr>
        </p:nvSpPr>
        <p:spPr>
          <a:xfrm>
            <a:off x="290747" y="4577983"/>
            <a:ext cx="5489578" cy="339214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6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290747" y="4133088"/>
            <a:ext cx="8229600" cy="438912"/>
          </a:xfrm>
        </p:spPr>
        <p:txBody>
          <a:bodyPr lIns="9144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290747" y="1869197"/>
            <a:ext cx="11423555" cy="1905000"/>
          </a:xfrm>
        </p:spPr>
        <p:txBody>
          <a:bodyPr lIns="91440" tIns="91440" rIns="91440" bIns="91440" anchor="b"/>
          <a:lstStyle>
            <a:lvl1pPr>
              <a:lnSpc>
                <a:spcPct val="80000"/>
              </a:lnSpc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87376D2-6A59-4BA9-8EA0-2ACD180817B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CONFIDENTIAL | AUTHORIZED </a:t>
            </a:r>
          </a:p>
        </p:txBody>
      </p:sp>
      <p:grpSp>
        <p:nvGrpSpPr>
          <p:cNvPr id="13" name="Logo">
            <a:extLst>
              <a:ext uri="{FF2B5EF4-FFF2-40B4-BE49-F238E27FC236}">
                <a16:creationId xmlns:a16="http://schemas.microsoft.com/office/drawing/2014/main" id="{C7CA71CE-C053-471F-9DCA-CD481E01A6E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14" name="Element">
              <a:extLst>
                <a:ext uri="{FF2B5EF4-FFF2-40B4-BE49-F238E27FC236}">
                  <a16:creationId xmlns:a16="http://schemas.microsoft.com/office/drawing/2014/main" id="{E3099459-FF93-42DF-AF0B-9F971EEC0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20" name="Wordmark">
              <a:extLst>
                <a:ext uri="{FF2B5EF4-FFF2-40B4-BE49-F238E27FC236}">
                  <a16:creationId xmlns:a16="http://schemas.microsoft.com/office/drawing/2014/main" id="{75AF4DC2-08D7-4947-BE56-AB47670495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955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Blu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">
            <a:extLst>
              <a:ext uri="{FF2B5EF4-FFF2-40B4-BE49-F238E27FC236}">
                <a16:creationId xmlns:a16="http://schemas.microsoft.com/office/drawing/2014/main" id="{71441D17-F569-4929-BED2-B3C594D2EB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rgbClr val="32D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52C54A16-447D-4A74-9122-F46E4BC750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9926132-14B5-462D-8011-DBD07D3A4F4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698795D-6546-4F01-AD74-FF78AF2E67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51666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">
            <a:extLst>
              <a:ext uri="{FF2B5EF4-FFF2-40B4-BE49-F238E27FC236}">
                <a16:creationId xmlns:a16="http://schemas.microsoft.com/office/drawing/2014/main" id="{EE3E2CEF-B9DC-4BC7-912D-0AF3140E0BB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CC7B28-F85E-49B0-A5ED-82D39FF680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452CF67-7C64-4A36-818E-9739F15599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FE686EF5-477F-4DCE-824F-3C05B5AA659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32019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Name, title, company"/>
          <p:cNvSpPr>
            <a:spLocks noGrp="1"/>
          </p:cNvSpPr>
          <p:nvPr>
            <p:ph type="body" sz="quarter" idx="14" hasCustomPrompt="1"/>
          </p:nvPr>
        </p:nvSpPr>
        <p:spPr>
          <a:xfrm>
            <a:off x="512997" y="3989508"/>
            <a:ext cx="8228011" cy="533400"/>
          </a:xfrm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add quoted person’s name, title, company</a:t>
            </a:r>
          </a:p>
        </p:txBody>
      </p:sp>
      <p:sp>
        <p:nvSpPr>
          <p:cNvPr id="11" name="Quote"/>
          <p:cNvSpPr>
            <a:spLocks noGrp="1"/>
          </p:cNvSpPr>
          <p:nvPr>
            <p:ph type="title" hasCustomPrompt="1"/>
          </p:nvPr>
        </p:nvSpPr>
        <p:spPr>
          <a:xfrm>
            <a:off x="284398" y="685800"/>
            <a:ext cx="9106250" cy="3075861"/>
          </a:xfrm>
        </p:spPr>
        <p:txBody>
          <a:bodyPr lIns="91440" anchor="b" anchorCtr="0"/>
          <a:lstStyle>
            <a:lvl1pPr marL="219456" indent="-219456">
              <a:defRPr sz="4600" cap="none" baseline="0">
                <a:latin typeface="+mn-lt"/>
              </a:defRPr>
            </a:lvl1pPr>
          </a:lstStyle>
          <a:p>
            <a:r>
              <a:rPr lang="en-US" dirty="0"/>
              <a:t>“Click to add quote here. Type quotation marks before and after text.”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416E5649-B5F3-4893-ACEE-FDDDEA277D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C9133F1-6679-476E-AEFD-931027BED0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323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0"/>
            </a:endParaRPr>
          </a:p>
        </p:txBody>
      </p:sp>
      <p:sp>
        <p:nvSpPr>
          <p:cNvPr id="2" name="Footer Placeholder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‹#›</a:t>
            </a:fld>
            <a:endParaRPr lang="en-US" dirty="0"/>
          </a:p>
        </p:txBody>
      </p:sp>
      <p:sp>
        <p:nvSpPr>
          <p:cNvPr id="9" name="Content Placeholder">
            <a:extLst>
              <a:ext uri="{FF2B5EF4-FFF2-40B4-BE49-F238E27FC236}">
                <a16:creationId xmlns:a16="http://schemas.microsoft.com/office/drawing/2014/main" id="{88F2DF35-63BF-460F-A215-8F5110C2F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599" y="998681"/>
            <a:ext cx="11404800" cy="5097600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232753FE-5D9A-4A5E-B0B2-3DAAE2EB3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919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">
            <a:extLst>
              <a:ext uri="{FF2B5EF4-FFF2-40B4-BE49-F238E27FC236}">
                <a16:creationId xmlns:a16="http://schemas.microsoft.com/office/drawing/2014/main" id="{A3BBDD58-9EEC-48BC-A84C-F80FB78CB21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81000" y="1344281"/>
            <a:ext cx="11403014" cy="4752000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502268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Font typeface="" panose="020B0604020202020204" pitchFamily="34" charset="0"/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670D9BB8-8D8D-4F83-B418-E1A6910A3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B8A2B8FB-372C-42B9-B280-9D39EC303B0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42026B78-68E1-478D-8813-92F76EAC82C2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3061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Heading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D60021C6-A6F0-40F0-A299-B8269BE0F49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81000" y="1733015"/>
            <a:ext cx="11403014" cy="4366800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Heading"/>
          <p:cNvSpPr>
            <a:spLocks noGrp="1"/>
          </p:cNvSpPr>
          <p:nvPr>
            <p:ph type="body" sz="quarter" idx="18" hasCustomPrompt="1"/>
          </p:nvPr>
        </p:nvSpPr>
        <p:spPr>
          <a:xfrm>
            <a:off x="288096" y="1350296"/>
            <a:ext cx="11495918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subtitle</a:t>
            </a:r>
          </a:p>
        </p:txBody>
      </p:sp>
      <p:sp>
        <p:nvSpPr>
          <p:cNvPr id="12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3" name="Subtitle">
            <a:extLst>
              <a:ext uri="{FF2B5EF4-FFF2-40B4-BE49-F238E27FC236}">
                <a16:creationId xmlns:a16="http://schemas.microsoft.com/office/drawing/2014/main" id="{15C04D0B-D5E2-4F74-B1D6-45E2AEA840C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5918" cy="381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Font typeface="" panose="020B0604020202020204" pitchFamily="34" charset="0"/>
              <a:buNone/>
              <a:defRPr sz="2400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09EDB93-5BF6-4D1D-9D5F-0E75F455E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2" y="391852"/>
            <a:ext cx="11498271" cy="401362"/>
          </a:xfrm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D217CA8-FB11-4E4A-BBCD-EE7B837F4D7D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3EA3E28B-F7AC-49D0-8E77-F09CC76C6D4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57068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sz="quarter" idx="18"/>
          </p:nvPr>
        </p:nvSpPr>
        <p:spPr>
          <a:xfrm>
            <a:off x="6260021" y="995363"/>
            <a:ext cx="5523992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995363"/>
            <a:ext cx="5523992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871CBF7C-DC48-4FC0-9D75-AE2A7B709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30D71586-CC8D-433E-9833-9A7FDB8D82E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9C5C9A9-E236-4C76-AAB8-D575E2980D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18324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C2D9C38D-0C96-4F06-9088-13547C056F33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358729" y="1358232"/>
            <a:ext cx="5416903" cy="47377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">
            <a:extLst>
              <a:ext uri="{FF2B5EF4-FFF2-40B4-BE49-F238E27FC236}">
                <a16:creationId xmlns:a16="http://schemas.microsoft.com/office/drawing/2014/main" id="{790CE829-C5DB-4D0F-8D68-9F31A94FC4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81000" y="1358232"/>
            <a:ext cx="5416903" cy="47377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ubtitle">
            <a:extLst>
              <a:ext uri="{FF2B5EF4-FFF2-40B4-BE49-F238E27FC236}">
                <a16:creationId xmlns:a16="http://schemas.microsoft.com/office/drawing/2014/main" id="{BE367876-B551-4115-B469-74C12D0C1C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3803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B4DC083-771D-42FC-A297-31FED0158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08FD370-F534-4533-9D1C-D71C0301D4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1B9DB588-CD3A-4605-99DD-5D58A0334468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4651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0"/>
            </a:endParaRPr>
          </a:p>
        </p:txBody>
      </p:sp>
      <p:sp>
        <p:nvSpPr>
          <p:cNvPr id="22" name="Content Placeholder 14"/>
          <p:cNvSpPr>
            <a:spLocks noGrp="1"/>
          </p:cNvSpPr>
          <p:nvPr>
            <p:ph sz="quarter" idx="17"/>
          </p:nvPr>
        </p:nvSpPr>
        <p:spPr>
          <a:xfrm>
            <a:off x="384003" y="1376363"/>
            <a:ext cx="5418000" cy="4719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MetricHPE" panose="020B0503030202060203" pitchFamily="34" charset="0"/>
              </a:defRPr>
            </a:lvl1pPr>
            <a:lvl2pPr>
              <a:defRPr>
                <a:latin typeface="MetricHPE" panose="020B0503030202060203" pitchFamily="34" charset="0"/>
              </a:defRPr>
            </a:lvl2pPr>
            <a:lvl3pPr>
              <a:defRPr>
                <a:latin typeface="MetricHPE" panose="020B0503030202060203" pitchFamily="34" charset="0"/>
              </a:defRPr>
            </a:lvl3pPr>
            <a:lvl4pPr>
              <a:defRPr>
                <a:latin typeface="MetricHPE" panose="020B0503030202060203" pitchFamily="34" charset="0"/>
              </a:defRPr>
            </a:lvl4pPr>
            <a:lvl5pPr>
              <a:defRPr>
                <a:latin typeface="MetricHPE" panose="020B05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288095" y="995363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MetricHPE" panose="020B05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5" name="Content Placeholder 14"/>
          <p:cNvSpPr>
            <a:spLocks noGrp="1"/>
          </p:cNvSpPr>
          <p:nvPr>
            <p:ph sz="quarter" idx="20"/>
          </p:nvPr>
        </p:nvSpPr>
        <p:spPr>
          <a:xfrm>
            <a:off x="6356308" y="1376363"/>
            <a:ext cx="5418000" cy="4719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MetricHPE" panose="020B0503030202060203" pitchFamily="34" charset="0"/>
              </a:defRPr>
            </a:lvl1pPr>
            <a:lvl2pPr>
              <a:defRPr>
                <a:latin typeface="MetricHPE" panose="020B0503030202060203" pitchFamily="34" charset="0"/>
              </a:defRPr>
            </a:lvl2pPr>
            <a:lvl3pPr>
              <a:defRPr>
                <a:latin typeface="MetricHPE" panose="020B0503030202060203" pitchFamily="34" charset="0"/>
              </a:defRPr>
            </a:lvl3pPr>
            <a:lvl4pPr>
              <a:defRPr>
                <a:latin typeface="MetricHPE" panose="020B0503030202060203" pitchFamily="34" charset="0"/>
              </a:defRPr>
            </a:lvl4pPr>
            <a:lvl5pPr>
              <a:defRPr>
                <a:latin typeface="MetricHPE" panose="020B05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260400" y="995363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MetricHPE" panose="020B05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3A8584B-E718-4F58-9AF1-BDBF5AD7F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18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C2D9C38D-0C96-4F06-9088-13547C056F33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358729" y="1739233"/>
            <a:ext cx="5416903" cy="435673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Heading 2">
            <a:extLst>
              <a:ext uri="{FF2B5EF4-FFF2-40B4-BE49-F238E27FC236}">
                <a16:creationId xmlns:a16="http://schemas.microsoft.com/office/drawing/2014/main" id="{0F35A58C-1284-494F-A5A7-A8680CA322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61641" y="1358232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1" name="Content Placeholder 1">
            <a:extLst>
              <a:ext uri="{FF2B5EF4-FFF2-40B4-BE49-F238E27FC236}">
                <a16:creationId xmlns:a16="http://schemas.microsoft.com/office/drawing/2014/main" id="{790CE829-C5DB-4D0F-8D68-9F31A94FC4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85100" y="1739233"/>
            <a:ext cx="5416903" cy="435673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Heading 1">
            <a:extLst>
              <a:ext uri="{FF2B5EF4-FFF2-40B4-BE49-F238E27FC236}">
                <a16:creationId xmlns:a16="http://schemas.microsoft.com/office/drawing/2014/main" id="{4FFD9C8F-5583-4BD3-BF48-097D5D045AD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88095" y="1358232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15" name="Subtitle">
            <a:extLst>
              <a:ext uri="{FF2B5EF4-FFF2-40B4-BE49-F238E27FC236}">
                <a16:creationId xmlns:a16="http://schemas.microsoft.com/office/drawing/2014/main" id="{BE367876-B551-4115-B469-74C12D0C1C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3803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B4DC083-771D-42FC-A297-31FED0158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12F31EAB-796D-4E98-AD02-5E448046BB3D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B9B4ABF0-738F-478F-B9E7-E5D3DF83666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16084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Dark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84397" y="4577983"/>
            <a:ext cx="5489578" cy="339214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6" name="Subtitle"/>
          <p:cNvSpPr>
            <a:spLocks noGrp="1"/>
          </p:cNvSpPr>
          <p:nvPr userDrawn="1">
            <p:ph type="subTitle" idx="1" hasCustomPrompt="1"/>
          </p:nvPr>
        </p:nvSpPr>
        <p:spPr>
          <a:xfrm>
            <a:off x="284397" y="4133088"/>
            <a:ext cx="8229600" cy="438912"/>
          </a:xfrm>
        </p:spPr>
        <p:txBody>
          <a:bodyPr lIns="9144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 userDrawn="1">
            <p:ph type="title" hasCustomPrompt="1"/>
          </p:nvPr>
        </p:nvSpPr>
        <p:spPr>
          <a:xfrm>
            <a:off x="284397" y="1869197"/>
            <a:ext cx="11423555" cy="1905000"/>
          </a:xfrm>
        </p:spPr>
        <p:txBody>
          <a:bodyPr lIns="91440" tIns="91440" rIns="91440" bIns="91440" anchor="b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DD0DBAFB-7047-4B08-B7ED-CB050B7FBB50}"/>
              </a:ext>
            </a:extLst>
          </p:cNvPr>
          <p:cNvSpPr>
            <a:spLocks noGrp="1"/>
          </p:cNvSpPr>
          <p:nvPr userDrawn="1"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CONFIDENTIAL | AUTHORIZED </a:t>
            </a:r>
          </a:p>
        </p:txBody>
      </p:sp>
      <p:grpSp>
        <p:nvGrpSpPr>
          <p:cNvPr id="10" name="Logo">
            <a:extLst>
              <a:ext uri="{FF2B5EF4-FFF2-40B4-BE49-F238E27FC236}">
                <a16:creationId xmlns:a16="http://schemas.microsoft.com/office/drawing/2014/main" id="{A3C61050-E60B-4FC2-8361-B75DC38392A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13" name="Element"/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14" name="Wordmark"/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319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3"/>
          <p:cNvSpPr>
            <a:spLocks noGrp="1"/>
          </p:cNvSpPr>
          <p:nvPr>
            <p:ph sz="quarter" idx="19"/>
          </p:nvPr>
        </p:nvSpPr>
        <p:spPr>
          <a:xfrm>
            <a:off x="8152474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/>
          </p:nvPr>
        </p:nvSpPr>
        <p:spPr>
          <a:xfrm>
            <a:off x="4268787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EAC09279-0D09-4109-A953-16A88732F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55DFA194-46E5-48DD-9DF0-CE09ECBDE59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BEED058A-E779-4D88-ADD2-9B84C2A1050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462543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">
            <a:extLst>
              <a:ext uri="{FF2B5EF4-FFF2-40B4-BE49-F238E27FC236}">
                <a16:creationId xmlns:a16="http://schemas.microsoft.com/office/drawing/2014/main" id="{C831EBB5-21C4-4F56-9D7F-EDB7844B96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8270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2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9EF0ECA-DE60-41FE-A905-507AB710E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074A59D-DDE4-4FB2-838A-D5C8E7AD19E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46122" y="1365166"/>
            <a:ext cx="3628710" cy="473400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2DA2588-EB78-4045-A57D-317AA672516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65611" y="1365166"/>
            <a:ext cx="3628710" cy="473439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1336B0C-F91E-47D8-936F-836334818CB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365166"/>
            <a:ext cx="3628710" cy="473400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64F2FF0-0CF5-4CC1-8878-96534C54D9A0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9AAC13-0724-4F89-9282-2A985E0669E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2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3"/>
          <p:cNvSpPr>
            <a:spLocks noGrp="1"/>
          </p:cNvSpPr>
          <p:nvPr>
            <p:ph sz="quarter" idx="22"/>
          </p:nvPr>
        </p:nvSpPr>
        <p:spPr>
          <a:xfrm>
            <a:off x="8146122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Heading 3"/>
          <p:cNvSpPr>
            <a:spLocks noGrp="1"/>
          </p:cNvSpPr>
          <p:nvPr>
            <p:ph type="body" sz="quarter" idx="21" hasCustomPrompt="1"/>
          </p:nvPr>
        </p:nvSpPr>
        <p:spPr>
          <a:xfrm>
            <a:off x="8048832" y="996365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/>
          </p:nvPr>
        </p:nvSpPr>
        <p:spPr>
          <a:xfrm>
            <a:off x="4265611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7" name="Heading 2"/>
          <p:cNvSpPr>
            <a:spLocks noGrp="1"/>
          </p:cNvSpPr>
          <p:nvPr>
            <p:ph type="body" sz="quarter" idx="23" hasCustomPrompt="1"/>
          </p:nvPr>
        </p:nvSpPr>
        <p:spPr>
          <a:xfrm>
            <a:off x="4168321" y="996365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4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Heading 1"/>
          <p:cNvSpPr>
            <a:spLocks noGrp="1"/>
          </p:cNvSpPr>
          <p:nvPr>
            <p:ph type="body" sz="quarter" idx="19" hasCustomPrompt="1"/>
          </p:nvPr>
        </p:nvSpPr>
        <p:spPr>
          <a:xfrm>
            <a:off x="287427" y="996365"/>
            <a:ext cx="3726383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24EE87AE-0267-4C69-AFD6-F9C64969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BB8A07BF-CB97-4E22-9C06-99A9D26C819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7833D610-4CA4-41A3-B735-6F0642F9854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59148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074A59D-DDE4-4FB2-838A-D5C8E7AD19E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46122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Heading 3">
            <a:extLst>
              <a:ext uri="{FF2B5EF4-FFF2-40B4-BE49-F238E27FC236}">
                <a16:creationId xmlns:a16="http://schemas.microsoft.com/office/drawing/2014/main" id="{2B395F8D-D2D6-46E9-A9E6-236C365E0B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48832" y="1365166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2DA2588-EB78-4045-A57D-317AA672516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65611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Heading 2">
            <a:extLst>
              <a:ext uri="{FF2B5EF4-FFF2-40B4-BE49-F238E27FC236}">
                <a16:creationId xmlns:a16="http://schemas.microsoft.com/office/drawing/2014/main" id="{1E3C34FD-66F2-429D-BA98-17802C5C837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68321" y="1365166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1336B0C-F91E-47D8-936F-836334818CB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Heading 1">
            <a:extLst>
              <a:ext uri="{FF2B5EF4-FFF2-40B4-BE49-F238E27FC236}">
                <a16:creationId xmlns:a16="http://schemas.microsoft.com/office/drawing/2014/main" id="{2C5A79F9-54A7-42C3-958C-707025A7513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7427" y="1365166"/>
            <a:ext cx="3726383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14" name="Subtitle">
            <a:extLst>
              <a:ext uri="{FF2B5EF4-FFF2-40B4-BE49-F238E27FC236}">
                <a16:creationId xmlns:a16="http://schemas.microsoft.com/office/drawing/2014/main" id="{C831EBB5-21C4-4F56-9D7F-EDB7844B96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8270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9EF0ECA-DE60-41FE-A905-507AB710E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FF0756C0-7641-4173-A68F-865597D4BB0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3221C879-23BF-48A0-9B6C-5B66C3419755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50263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EAE54251-B0D2-4947-83BB-BD7F95F3A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287B217-2E30-4712-99AE-652EEDB04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64EA22A1-FE1F-4F4A-9C07-F0E86D67EF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64979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>
            <a:extLst>
              <a:ext uri="{FF2B5EF4-FFF2-40B4-BE49-F238E27FC236}">
                <a16:creationId xmlns:a16="http://schemas.microsoft.com/office/drawing/2014/main" id="{71AE6212-DACF-49FB-929D-2FA8B00CFD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529254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90391D03-EF6B-45A2-9268-5A807C7A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D8B57979-9B2D-4984-B19E-0EFD2E111CE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FA02681C-9BC6-4D8A-BB6B-D65D1A03959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38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r">
            <a:extLst>
              <a:ext uri="{FF2B5EF4-FFF2-40B4-BE49-F238E27FC236}">
                <a16:creationId xmlns:a16="http://schemas.microsoft.com/office/drawing/2014/main" id="{8EF5646D-2EB2-41E1-98F7-8AFF5323E04E}"/>
              </a:ext>
            </a:extLst>
          </p:cNvPr>
          <p:cNvSpPr/>
          <p:nvPr userDrawn="1"/>
        </p:nvSpPr>
        <p:spPr>
          <a:xfrm>
            <a:off x="385100" y="1337656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7764AC2A-714D-48E6-8850-2398C74A59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23" y="398368"/>
            <a:ext cx="11494890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EBA2B6B1-8B85-4F7A-B1B8-3C2A2CA72C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F6172FFC-9966-4FB3-B3D2-FBE84B0190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06365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">
            <a:extLst>
              <a:ext uri="{FF2B5EF4-FFF2-40B4-BE49-F238E27FC236}">
                <a16:creationId xmlns:a16="http://schemas.microsoft.com/office/drawing/2014/main" id="{6957406C-CA6F-47F8-9FC9-A15BE313C4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1178166"/>
            <a:ext cx="11529254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>
            <a:extLst>
              <a:ext uri="{FF2B5EF4-FFF2-40B4-BE49-F238E27FC236}">
                <a16:creationId xmlns:a16="http://schemas.microsoft.com/office/drawing/2014/main" id="{371489F8-FD72-440E-84EC-51D4A768BB5E}"/>
              </a:ext>
            </a:extLst>
          </p:cNvPr>
          <p:cNvSpPr/>
          <p:nvPr userDrawn="1"/>
        </p:nvSpPr>
        <p:spPr>
          <a:xfrm>
            <a:off x="385100" y="1663329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5535819F-7681-4776-AE9B-BEAB22E80C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23" y="398368"/>
            <a:ext cx="11494890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903090B-018E-41F6-821A-0DB185B1678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4EE71AD2-3B17-4BBC-A780-3AEAE01E747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03872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3" y="2676894"/>
            <a:ext cx="3685309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2818CA98-330E-4FE7-B6FF-632E311233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1F90604F-7FA1-41D8-9914-866F330503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02456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2" y="2676894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92DC03DA-1907-4E05-9BC8-10562171313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DB2C94F6-2456-49E7-A85E-744A4B16A88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28046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Light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ate"/>
          <p:cNvSpPr>
            <a:spLocks noGrp="1"/>
          </p:cNvSpPr>
          <p:nvPr>
            <p:ph type="body" sz="quarter" idx="13" hasCustomPrompt="1"/>
          </p:nvPr>
        </p:nvSpPr>
        <p:spPr>
          <a:xfrm>
            <a:off x="290747" y="4577983"/>
            <a:ext cx="5489578" cy="33921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2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290747" y="4133088"/>
            <a:ext cx="8229600" cy="43891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290747" y="1869197"/>
            <a:ext cx="11423555" cy="1905000"/>
          </a:xfrm>
        </p:spPr>
        <p:txBody>
          <a:bodyPr anchor="b"/>
          <a:lstStyle>
            <a:lvl1pPr>
              <a:lnSpc>
                <a:spcPct val="80000"/>
              </a:lnSpc>
              <a:defRPr sz="440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4D7C280C-8E1E-4531-A635-C99FE1BDEE9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CONFIDENTIAL | AUTHORIZED </a:t>
            </a:r>
          </a:p>
        </p:txBody>
      </p:sp>
      <p:grpSp>
        <p:nvGrpSpPr>
          <p:cNvPr id="16" name="Logo">
            <a:extLst>
              <a:ext uri="{FF2B5EF4-FFF2-40B4-BE49-F238E27FC236}">
                <a16:creationId xmlns:a16="http://schemas.microsoft.com/office/drawing/2014/main" id="{39DC9A4F-A16F-45B4-A72C-8DB544981AE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20" name="Element">
              <a:extLst>
                <a:ext uri="{FF2B5EF4-FFF2-40B4-BE49-F238E27FC236}">
                  <a16:creationId xmlns:a16="http://schemas.microsoft.com/office/drawing/2014/main" id="{25C81DB6-CCD4-4F17-86A3-D56DF640F5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21" name="Wordmark">
              <a:extLst>
                <a:ext uri="{FF2B5EF4-FFF2-40B4-BE49-F238E27FC236}">
                  <a16:creationId xmlns:a16="http://schemas.microsoft.com/office/drawing/2014/main" id="{7CF9A093-3688-4D04-9331-C6E54828F9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8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0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89122" y="2691855"/>
            <a:ext cx="3566206" cy="795528"/>
          </a:xfrm>
        </p:spPr>
        <p:txBody>
          <a:bodyPr vert="horz" lIns="91440" tIns="91440" rIns="91440" bIns="91440" rtlCol="0" anchor="ctr">
            <a:noAutofit/>
          </a:bodyPr>
          <a:lstStyle>
            <a:lvl1pPr>
              <a:defRPr sz="2400" baseline="0" dirty="0">
                <a:latin typeface="+mn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subtitle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289122" y="1980879"/>
            <a:ext cx="3566206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2D12F7D-5A80-4CB3-A519-0EC3099CAB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977D698-96B1-4B1C-AC10-E28AA670736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63794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4"/>
          </p:nvPr>
        </p:nvSpPr>
        <p:spPr>
          <a:xfrm>
            <a:off x="278732" y="2534960"/>
            <a:ext cx="3546475" cy="344646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Bar"/>
          <p:cNvSpPr/>
          <p:nvPr userDrawn="1"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3" y="1417320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F37736B1-D7A7-4407-BE85-C3B77D9DE3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C2633DB1-4E58-49AF-9CC5-F4480459AE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56381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icture and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">
            <a:extLst>
              <a:ext uri="{FF2B5EF4-FFF2-40B4-BE49-F238E27FC236}">
                <a16:creationId xmlns:a16="http://schemas.microsoft.com/office/drawing/2014/main" id="{685C0DB9-A0DF-42B9-B705-83944EECB34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076700" y="0"/>
            <a:ext cx="8115300" cy="6858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edge-to-edge picture</a:t>
            </a:r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4"/>
          </p:nvPr>
        </p:nvSpPr>
        <p:spPr>
          <a:xfrm>
            <a:off x="278731" y="2534960"/>
            <a:ext cx="3546475" cy="344646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Bar"/>
          <p:cNvSpPr/>
          <p:nvPr userDrawn="1"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2" y="1417320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8085FE46-B145-48DA-84CC-BEC7ABB0F6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62B249EC-9477-452C-91FB-A412BD37EFC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6353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8526166" y="999674"/>
            <a:ext cx="3257847" cy="5096326"/>
          </a:xfrm>
          <a:noFill/>
          <a:ln w="57150">
            <a:solidFill>
              <a:srgbClr val="32DAC8"/>
            </a:solidFill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2" name="Content Placeholder">
            <a:extLst>
              <a:ext uri="{FF2B5EF4-FFF2-40B4-BE49-F238E27FC236}">
                <a16:creationId xmlns:a16="http://schemas.microsoft.com/office/drawing/2014/main" id="{269A3E8D-DCFB-4D37-86BB-56632B0912B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85100" y="995363"/>
            <a:ext cx="7844500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37FCC12E-6D90-403E-80FA-0F7CB28A2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1E92FAC-B699-43F5-B87D-2D8B714080E4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38747A7-25DE-48D8-8D31-0F3DF66ADF9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18229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8526166" y="999674"/>
            <a:ext cx="3257847" cy="5096326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5722C60-FC76-4A73-9A5C-0D547B644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A295B4-CD29-4A4B-B08E-9A6CC4F4CF8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B8558E5-A9EE-4418-B017-3EBC0B35FAB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47141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285743" y="999674"/>
            <a:ext cx="3257847" cy="5096326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4313365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5722C60-FC76-4A73-9A5C-0D547B644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A295B4-CD29-4A4B-B08E-9A6CC4F4CF8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B8558E5-A9EE-4418-B017-3EBC0B35FAB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63233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">
            <a:extLst>
              <a:ext uri="{FF2B5EF4-FFF2-40B4-BE49-F238E27FC236}">
                <a16:creationId xmlns:a16="http://schemas.microsoft.com/office/drawing/2014/main" id="{184DB124-5DB1-4AD3-9276-D81D2209D170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515445" y="999540"/>
            <a:ext cx="3257847" cy="51005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4B1C1C31-7119-4D9E-8DED-87033B4B0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6B8E13A3-BC15-450D-96D1-EB785D605BB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191AA25E-ECBD-44CD-9DE9-F058616E771E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683497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2"/>
          <p:cNvSpPr>
            <a:spLocks noGrp="1"/>
          </p:cNvSpPr>
          <p:nvPr>
            <p:ph type="body" sz="half" idx="19" hasCustomPrompt="1"/>
          </p:nvPr>
        </p:nvSpPr>
        <p:spPr bwMode="ltGray">
          <a:xfrm>
            <a:off x="6172895" y="4925740"/>
            <a:ext cx="5611118" cy="1170260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E11EEBA4-9351-4C42-9CB1-BC966ADFAF0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172725" y="999540"/>
            <a:ext cx="561128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381000" y="4925740"/>
            <a:ext cx="5611118" cy="1170260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7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561128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0F79D366-784C-495D-8F64-93E8B37FC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33220B8-73BB-42A1-AE6B-0898C72176B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278F3E4F-3B9E-412C-A6C9-621D3C25AA9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20189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"/>
          <p:cNvSpPr>
            <a:spLocks noGrp="1"/>
          </p:cNvSpPr>
          <p:nvPr>
            <p:ph type="body" sz="half" idx="21" hasCustomPrompt="1"/>
          </p:nvPr>
        </p:nvSpPr>
        <p:spPr bwMode="ltGray">
          <a:xfrm>
            <a:off x="8105705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097009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half" idx="19" hasCustomPrompt="1"/>
          </p:nvPr>
        </p:nvSpPr>
        <p:spPr bwMode="ltGray">
          <a:xfrm>
            <a:off x="4239004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239004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8" name="Text Placeholder 1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389696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9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20158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45BD124-6171-43C5-8405-25101FA6FBF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994740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Bar 3">
            <a:extLst>
              <a:ext uri="{FF2B5EF4-FFF2-40B4-BE49-F238E27FC236}">
                <a16:creationId xmlns:a16="http://schemas.microsoft.com/office/drawing/2014/main" id="{42FA215D-0B81-4E67-9714-4DF602504A3A}"/>
              </a:ext>
            </a:extLst>
          </p:cNvPr>
          <p:cNvSpPr/>
          <p:nvPr userDrawn="1"/>
        </p:nvSpPr>
        <p:spPr>
          <a:xfrm>
            <a:off x="8097009" y="4258726"/>
            <a:ext cx="367920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097009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7" name="Bar 2">
            <a:extLst>
              <a:ext uri="{FF2B5EF4-FFF2-40B4-BE49-F238E27FC236}">
                <a16:creationId xmlns:a16="http://schemas.microsoft.com/office/drawing/2014/main" id="{0D8D023B-EF10-400C-BF2B-43E4924E8642}"/>
              </a:ext>
            </a:extLst>
          </p:cNvPr>
          <p:cNvSpPr/>
          <p:nvPr userDrawn="1"/>
        </p:nvSpPr>
        <p:spPr>
          <a:xfrm>
            <a:off x="4239004" y="4258726"/>
            <a:ext cx="3679200" cy="548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A3D17EC-2963-45F0-9DC4-19C039BA81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136735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239004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FF3BA045-26B3-4E52-9906-6D3BA8787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8731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Bar 1">
            <a:extLst>
              <a:ext uri="{FF2B5EF4-FFF2-40B4-BE49-F238E27FC236}">
                <a16:creationId xmlns:a16="http://schemas.microsoft.com/office/drawing/2014/main" id="{A6732A66-F432-4DBF-9D12-1CD6789335F1}"/>
              </a:ext>
            </a:extLst>
          </p:cNvPr>
          <p:cNvSpPr/>
          <p:nvPr userDrawn="1"/>
        </p:nvSpPr>
        <p:spPr>
          <a:xfrm>
            <a:off x="377894" y="4258726"/>
            <a:ext cx="3679200" cy="5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9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79447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05592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r">
            <a:extLst>
              <a:ext uri="{FF2B5EF4-FFF2-40B4-BE49-F238E27FC236}">
                <a16:creationId xmlns:a16="http://schemas.microsoft.com/office/drawing/2014/main" id="{59513FE3-337B-42EA-8F5D-B1D6CDD0F4A0}"/>
              </a:ext>
            </a:extLst>
          </p:cNvPr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05049E51-8DF9-4218-921D-C08199907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FAAB4F0-B0A9-4671-AB48-BA9B5FA97F9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3999" y="5371526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4849EE3-6EC2-479A-93E8-35E49B7D799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3999" y="4511467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4BC743F-9EA3-4934-A5D5-4DB56D605F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3999" y="3651406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0BEDE27-A8C2-4066-B18C-F2AF9D0E86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999" y="2791345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6A40CBC-5E5F-4C0D-B831-0B04ABB23E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3999" y="1931284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6C56A94C-CC87-4EFE-A931-1D7270A842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3999" y="1071223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all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6E8F2DF7-9AD5-47AF-92C4-F9011D8150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763A2EDB-3F77-406C-9116-E786D4D6A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405840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A3D17EC-2963-45F0-9DC4-19C039BA81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096001" y="4310712"/>
            <a:ext cx="5688012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Bar 2">
            <a:extLst>
              <a:ext uri="{FF2B5EF4-FFF2-40B4-BE49-F238E27FC236}">
                <a16:creationId xmlns:a16="http://schemas.microsoft.com/office/drawing/2014/main" id="{0D8D023B-EF10-400C-BF2B-43E4924E8642}"/>
              </a:ext>
            </a:extLst>
          </p:cNvPr>
          <p:cNvSpPr/>
          <p:nvPr userDrawn="1"/>
        </p:nvSpPr>
        <p:spPr>
          <a:xfrm>
            <a:off x="6222013" y="4258726"/>
            <a:ext cx="5562000" cy="548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BFE93BF0-E1B7-4E00-B095-E182346B5D7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222013" y="985963"/>
            <a:ext cx="5562000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FF3BA045-26B3-4E52-9906-6D3BA8787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8731" y="4310712"/>
            <a:ext cx="5661163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Bar 1">
            <a:extLst>
              <a:ext uri="{FF2B5EF4-FFF2-40B4-BE49-F238E27FC236}">
                <a16:creationId xmlns:a16="http://schemas.microsoft.com/office/drawing/2014/main" id="{A6732A66-F432-4DBF-9D12-1CD6789335F1}"/>
              </a:ext>
            </a:extLst>
          </p:cNvPr>
          <p:cNvSpPr/>
          <p:nvPr userDrawn="1"/>
        </p:nvSpPr>
        <p:spPr>
          <a:xfrm>
            <a:off x="377894" y="4258726"/>
            <a:ext cx="5562000" cy="5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1" name="Picture Placeholder 1">
            <a:extLst>
              <a:ext uri="{FF2B5EF4-FFF2-40B4-BE49-F238E27FC236}">
                <a16:creationId xmlns:a16="http://schemas.microsoft.com/office/drawing/2014/main" id="{D48EE7C4-611A-445E-A636-05C3A89474E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5562600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4183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dge-To-Ed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12192000" cy="685800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9170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ype As Art, Single L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E308CDED-96CC-443C-B3E3-675A1C4732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9" y="685800"/>
            <a:ext cx="11430001" cy="551757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0" tIns="432000" rIns="0" bIns="0" rtlCol="0" anchor="ctr" anchorCtr="0">
            <a:normAutofit/>
          </a:bodyPr>
          <a:lstStyle>
            <a:lvl1pPr algn="ctr">
              <a:lnSpc>
                <a:spcPct val="75000"/>
              </a:lnSpc>
              <a:defRPr sz="17000">
                <a:blipFill dpi="0" rotWithShape="1">
                  <a:blip r:embed="rId2"/>
                  <a:srcRect/>
                  <a:tile tx="0" ty="0" sx="100000" sy="100000" flip="xy" algn="l"/>
                </a:blipFill>
              </a:defRPr>
            </a:lvl1pPr>
          </a:lstStyle>
          <a:p>
            <a:r>
              <a:rPr lang="en-US" dirty="0"/>
              <a:t>Single line</a:t>
            </a:r>
          </a:p>
        </p:txBody>
      </p:sp>
    </p:spTree>
    <p:extLst>
      <p:ext uri="{BB962C8B-B14F-4D97-AF65-F5344CB8AC3E}">
        <p14:creationId xmlns:p14="http://schemas.microsoft.com/office/powerpoint/2010/main" val="16076779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ype As Art, Multiple Lin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E308CDED-96CC-443C-B3E3-675A1C4732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9" y="685800"/>
            <a:ext cx="11430001" cy="551757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0" tIns="432000" rIns="0" bIns="0" rtlCol="0" anchor="ctr" anchorCtr="0">
            <a:normAutofit/>
          </a:bodyPr>
          <a:lstStyle>
            <a:lvl1pPr algn="l">
              <a:lnSpc>
                <a:spcPct val="65000"/>
              </a:lnSpc>
              <a:defRPr sz="12500">
                <a:blipFill dpi="0" rotWithShape="1">
                  <a:blip r:embed="rId2"/>
                  <a:srcRect/>
                  <a:tile tx="0" ty="0" sx="100000" sy="100000" flip="xy" algn="l"/>
                </a:blipFill>
              </a:defRPr>
            </a:lvl1pPr>
          </a:lstStyle>
          <a:p>
            <a:r>
              <a:rPr lang="en-US" dirty="0"/>
              <a:t>Multiple </a:t>
            </a:r>
            <a:br>
              <a:rPr lang="en-US" dirty="0"/>
            </a:br>
            <a:r>
              <a:rPr lang="en-US" dirty="0"/>
              <a:t>lines </a:t>
            </a:r>
          </a:p>
        </p:txBody>
      </p:sp>
    </p:spTree>
    <p:extLst>
      <p:ext uri="{BB962C8B-B14F-4D97-AF65-F5344CB8AC3E}">
        <p14:creationId xmlns:p14="http://schemas.microsoft.com/office/powerpoint/2010/main" val="42395208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344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5202D382-F177-4EDD-9E63-D410F58B2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5D5BB30E-8FED-4853-AD8A-7BB93B3FF1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24814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">
            <a:extLst>
              <a:ext uri="{FF2B5EF4-FFF2-40B4-BE49-F238E27FC236}">
                <a16:creationId xmlns:a16="http://schemas.microsoft.com/office/drawing/2014/main" id="{6BDD934D-C46A-42E7-82F9-E43F9A3604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93442" y="3528820"/>
            <a:ext cx="11517557" cy="205511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Speaker contact information</a:t>
            </a:r>
          </a:p>
        </p:txBody>
      </p:sp>
      <p:sp>
        <p:nvSpPr>
          <p:cNvPr id="16" name="Bar">
            <a:extLst>
              <a:ext uri="{FF2B5EF4-FFF2-40B4-BE49-F238E27FC236}">
                <a16:creationId xmlns:a16="http://schemas.microsoft.com/office/drawing/2014/main" id="{62127D76-909D-4C18-BB52-4DDB379ACAE3}"/>
              </a:ext>
            </a:extLst>
          </p:cNvPr>
          <p:cNvSpPr/>
          <p:nvPr userDrawn="1"/>
        </p:nvSpPr>
        <p:spPr>
          <a:xfrm>
            <a:off x="381000" y="3374136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B56764AC-9C6B-4C1D-BE2B-C4E8A087CA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4749" y="521016"/>
            <a:ext cx="6195700" cy="2828660"/>
          </a:xfrm>
        </p:spPr>
        <p:txBody>
          <a:bodyPr anchor="b"/>
          <a:lstStyle>
            <a:lvl1pPr>
              <a:lnSpc>
                <a:spcPct val="85000"/>
              </a:lnSpc>
              <a:defRPr sz="4400"/>
            </a:lvl1pPr>
          </a:lstStyle>
          <a:p>
            <a:r>
              <a:rPr lang="en-US" dirty="0"/>
              <a:t>Click to add thank you message</a:t>
            </a:r>
          </a:p>
        </p:txBody>
      </p:sp>
      <p:sp>
        <p:nvSpPr>
          <p:cNvPr id="13" name="Footer Placeholder">
            <a:extLst>
              <a:ext uri="{FF2B5EF4-FFF2-40B4-BE49-F238E27FC236}">
                <a16:creationId xmlns:a16="http://schemas.microsoft.com/office/drawing/2014/main" id="{B08835D9-51EC-4CAD-A07F-93C2FF416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4720" y="6129337"/>
            <a:ext cx="7481160" cy="411581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lvl1pPr algn="r">
              <a:lnSpc>
                <a:spcPct val="90000"/>
              </a:lnSpc>
              <a:defRPr sz="1200" cap="all" baseline="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7456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4400" y="48315"/>
            <a:ext cx="3103200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 dirty="0"/>
              <a:t>This is the </a:t>
            </a:r>
            <a:r>
              <a:rPr lang="en-US" noProof="0" dirty="0" err="1"/>
              <a:t>SlideProof</a:t>
            </a:r>
            <a:r>
              <a:rPr lang="en-US" noProof="0" dirty="0"/>
              <a:t> Agenda Layout</a:t>
            </a:r>
          </a:p>
          <a:p>
            <a:pPr lvl="0"/>
            <a:r>
              <a:rPr lang="en-US" noProof="0" dirty="0"/>
              <a:t>http://www.veodin.com/slideproof/manual/agenda/</a:t>
            </a:r>
          </a:p>
          <a:p>
            <a:pPr lvl="0"/>
            <a:r>
              <a:rPr lang="en-US" noProof="0" dirty="0"/>
              <a:t>Use the Selection Pane (Alt+F10) to make the hidden shapes of the Agenda visible. Make sure you group them again after editing and rename them with </a:t>
            </a:r>
            <a:r>
              <a:rPr lang="en-US" noProof="0" dirty="0" err="1"/>
              <a:t>SlideProof</a:t>
            </a:r>
            <a:r>
              <a:rPr lang="en-US" noProof="0" dirty="0"/>
              <a:t> &gt; Agenda &gt; Rename Agenda Groups</a:t>
            </a:r>
          </a:p>
          <a:p>
            <a:pPr lvl="0"/>
            <a:r>
              <a:rPr lang="en-US" noProof="0" dirty="0"/>
              <a:t>Expected group names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Section - Mandatory</a:t>
            </a:r>
          </a:p>
          <a:p>
            <a:pPr lvl="1"/>
            <a:r>
              <a:rPr lang="en-US" noProof="0" dirty="0"/>
              <a:t>SP Agenda Section Highlight - Highlight the current section</a:t>
            </a:r>
          </a:p>
          <a:p>
            <a:pPr lvl="1"/>
            <a:r>
              <a:rPr lang="en-US" noProof="0" dirty="0"/>
              <a:t>SP Agenda Subsection - Mandatory if showing subsections</a:t>
            </a:r>
          </a:p>
          <a:p>
            <a:pPr lvl="1"/>
            <a:r>
              <a:rPr lang="en-US" noProof="0" dirty="0"/>
              <a:t>SP Agenda Subsection Highlight - Highlight the current subsection</a:t>
            </a:r>
          </a:p>
          <a:p>
            <a:pPr lvl="0"/>
            <a:r>
              <a:rPr lang="en-US" noProof="0" dirty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 dirty="0"/>
              <a:t>Valid text placeholders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Section number:</a:t>
            </a:r>
          </a:p>
          <a:p>
            <a:pPr lvl="1"/>
            <a:r>
              <a:rPr lang="en-US" noProof="0" dirty="0"/>
              <a:t>&lt;N&gt; for Arabic number 1, 2, 3</a:t>
            </a:r>
          </a:p>
          <a:p>
            <a:pPr lvl="1"/>
            <a:r>
              <a:rPr lang="en-US" noProof="0" dirty="0"/>
              <a:t>&lt;R&gt; for Roman numeral I, II, III</a:t>
            </a:r>
          </a:p>
          <a:p>
            <a:pPr lvl="1"/>
            <a:r>
              <a:rPr lang="en-US" noProof="0" dirty="0"/>
              <a:t>&lt;RL&gt; for lower-case Roman numeral </a:t>
            </a:r>
            <a:r>
              <a:rPr lang="en-US" noProof="0" dirty="0" err="1"/>
              <a:t>i</a:t>
            </a:r>
            <a:r>
              <a:rPr lang="en-US" noProof="0" dirty="0"/>
              <a:t>, ii, iii</a:t>
            </a:r>
          </a:p>
          <a:p>
            <a:pPr lvl="1"/>
            <a:r>
              <a:rPr lang="en-US" noProof="0" dirty="0"/>
              <a:t>&lt;A&gt; for alphabetic character A, B, C</a:t>
            </a:r>
          </a:p>
          <a:p>
            <a:pPr lvl="1"/>
            <a:r>
              <a:rPr lang="en-US" noProof="0" dirty="0"/>
              <a:t>&lt;AL&gt; for lower-case Alphabetic character</a:t>
            </a:r>
          </a:p>
          <a:p>
            <a:pPr lvl="1"/>
            <a:r>
              <a:rPr lang="en-US" noProof="0" dirty="0"/>
              <a:t>&lt;TEXT&gt;</a:t>
            </a:r>
          </a:p>
          <a:p>
            <a:pPr lvl="1"/>
            <a:r>
              <a:rPr lang="en-US" noProof="0" dirty="0"/>
              <a:t>&lt;RESPONSIBLE&gt;</a:t>
            </a:r>
          </a:p>
          <a:p>
            <a:pPr lvl="1"/>
            <a:r>
              <a:rPr lang="en-US" noProof="0" dirty="0"/>
              <a:t>&lt;TIMESLOT&gt;</a:t>
            </a:r>
          </a:p>
          <a:p>
            <a:pPr lvl="1"/>
            <a:r>
              <a:rPr lang="en-US" noProof="0" dirty="0"/>
              <a:t>&lt;DURATION&gt; for duration</a:t>
            </a:r>
          </a:p>
          <a:p>
            <a:pPr lvl="1"/>
            <a:r>
              <a:rPr lang="en-US" noProof="0" dirty="0"/>
              <a:t>&lt;P&gt; for page number</a:t>
            </a:r>
          </a:p>
          <a:p>
            <a:pPr lvl="0"/>
            <a:r>
              <a:rPr lang="en-US" noProof="0" dirty="0"/>
              <a:t>If you want the agenda to be vertically centered on each Agenda slide, rename this layout to: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385100" y="2085631"/>
            <a:ext cx="8657275" cy="369332"/>
            <a:chOff x="1797664" y="2085631"/>
            <a:chExt cx="8657274" cy="369332"/>
          </a:xfrm>
        </p:grpSpPr>
        <p:sp>
          <p:nvSpPr>
            <p:cNvPr id="20" name="Textbox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21" name="Textbox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22" name="Textbox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24" name="Textbox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28" name="Textbox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29" name="Textbox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385100" y="2616963"/>
            <a:ext cx="8657274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33" name="Textbox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34" name="Textbox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35" name="Textbox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36" name="Textbox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37" name="Textbox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853239" y="3148295"/>
            <a:ext cx="8189135" cy="369332"/>
            <a:chOff x="2265804" y="3155687"/>
            <a:chExt cx="8189134" cy="369332"/>
          </a:xfrm>
        </p:grpSpPr>
        <p:sp>
          <p:nvSpPr>
            <p:cNvPr id="39" name="Textbox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40" name="Textbox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41" name="Textbox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42" name="Textbox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43" name="Textbox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44" name="Textbox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853240" y="3679627"/>
            <a:ext cx="8189134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47" name="Textbox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48" name="Textbox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49" name="Textbox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50" name="Textbox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51" name="Textbox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sp>
        <p:nvSpPr>
          <p:cNvPr id="2" name="Title">
            <a:extLst>
              <a:ext uri="{FF2B5EF4-FFF2-40B4-BE49-F238E27FC236}">
                <a16:creationId xmlns:a16="http://schemas.microsoft.com/office/drawing/2014/main" id="{AD3FC5EF-E69D-4618-8443-A903DF0604E7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8" name="Bar">
            <a:extLst>
              <a:ext uri="{FF2B5EF4-FFF2-40B4-BE49-F238E27FC236}">
                <a16:creationId xmlns:a16="http://schemas.microsoft.com/office/drawing/2014/main" id="{138C5D1F-7025-4361-82C0-442529977361}"/>
              </a:ext>
            </a:extLst>
          </p:cNvPr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299548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381000" y="4096092"/>
            <a:ext cx="10080000" cy="369332"/>
            <a:chOff x="1797664" y="2085631"/>
            <a:chExt cx="5940745" cy="369332"/>
          </a:xfrm>
        </p:grpSpPr>
        <p:sp>
          <p:nvSpPr>
            <p:cNvPr id="72" name="Textbox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dirty="0">
                  <a:solidFill>
                    <a:schemeClr val="bg1"/>
                  </a:solidFill>
                </a:rPr>
                <a:t>&lt;P&gt;</a:t>
              </a:r>
            </a:p>
          </p:txBody>
        </p:sp>
        <p:sp>
          <p:nvSpPr>
            <p:cNvPr id="75" name="Textbox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chemeClr val="bg1"/>
                  </a:solidFill>
                </a:rPr>
                <a:t>&lt;TIMESLOT&gt;</a:t>
              </a:r>
            </a:p>
          </p:txBody>
        </p:sp>
        <p:sp>
          <p:nvSpPr>
            <p:cNvPr id="76" name="Textbox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chemeClr val="bg1"/>
                  </a:solidFill>
                </a:rPr>
                <a:t>&lt;RESPONSIBLE&gt;</a:t>
              </a:r>
            </a:p>
          </p:txBody>
        </p:sp>
        <p:sp>
          <p:nvSpPr>
            <p:cNvPr id="77" name="Textbox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chemeClr val="bg1"/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4400" y="48315"/>
            <a:ext cx="3103200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 dirty="0"/>
              <a:t>This is the </a:t>
            </a:r>
            <a:r>
              <a:rPr lang="en-US" noProof="0" dirty="0" err="1"/>
              <a:t>SlideProof</a:t>
            </a:r>
            <a:r>
              <a:rPr lang="en-US" noProof="0" dirty="0"/>
              <a:t> Agenda Layout</a:t>
            </a:r>
          </a:p>
          <a:p>
            <a:pPr lvl="0"/>
            <a:r>
              <a:rPr lang="en-US" noProof="0" dirty="0"/>
              <a:t>http://www.veodin.com/slideproof/manual/agenda/</a:t>
            </a:r>
          </a:p>
          <a:p>
            <a:pPr lvl="0"/>
            <a:r>
              <a:rPr lang="en-US" noProof="0" dirty="0"/>
              <a:t>Use the Selection Pane (Alt+F10) to make the hidden shapes of the Agenda visible. Make sure you group them again after editing and rename them with </a:t>
            </a:r>
            <a:r>
              <a:rPr lang="en-US" noProof="0" dirty="0" err="1"/>
              <a:t>SlideProof</a:t>
            </a:r>
            <a:r>
              <a:rPr lang="en-US" noProof="0" dirty="0"/>
              <a:t> &gt; Agenda &gt; Rename Agenda Groups</a:t>
            </a:r>
          </a:p>
          <a:p>
            <a:pPr lvl="0"/>
            <a:r>
              <a:rPr lang="en-US" noProof="0" dirty="0"/>
              <a:t>Expected group names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Section - Mandatory</a:t>
            </a:r>
          </a:p>
          <a:p>
            <a:pPr lvl="1"/>
            <a:r>
              <a:rPr lang="en-US" noProof="0" dirty="0"/>
              <a:t>SP Agenda Section Highlight - Highlight the current section</a:t>
            </a:r>
          </a:p>
          <a:p>
            <a:pPr lvl="1"/>
            <a:r>
              <a:rPr lang="en-US" noProof="0" dirty="0"/>
              <a:t>SP Agenda Subsection - Mandatory if showing subsections</a:t>
            </a:r>
          </a:p>
          <a:p>
            <a:pPr lvl="1"/>
            <a:r>
              <a:rPr lang="en-US" noProof="0" dirty="0"/>
              <a:t>SP Agenda Subsection Highlight - Highlight the current subsection</a:t>
            </a:r>
          </a:p>
          <a:p>
            <a:pPr lvl="0"/>
            <a:r>
              <a:rPr lang="en-US" noProof="0" dirty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 dirty="0"/>
              <a:t>Valid text placeholders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Section number:</a:t>
            </a:r>
          </a:p>
          <a:p>
            <a:pPr lvl="1"/>
            <a:r>
              <a:rPr lang="en-US" noProof="0" dirty="0"/>
              <a:t>&lt;N&gt; for Arabic number 1, 2, 3</a:t>
            </a:r>
          </a:p>
          <a:p>
            <a:pPr lvl="1"/>
            <a:r>
              <a:rPr lang="en-US" noProof="0" dirty="0"/>
              <a:t>&lt;R&gt; for Roman numeral I, II, III</a:t>
            </a:r>
          </a:p>
          <a:p>
            <a:pPr lvl="1"/>
            <a:r>
              <a:rPr lang="en-US" noProof="0" dirty="0"/>
              <a:t>&lt;RL&gt; for lower-case Roman numeral </a:t>
            </a:r>
            <a:r>
              <a:rPr lang="en-US" noProof="0" dirty="0" err="1"/>
              <a:t>i</a:t>
            </a:r>
            <a:r>
              <a:rPr lang="en-US" noProof="0" dirty="0"/>
              <a:t>, ii, iii</a:t>
            </a:r>
          </a:p>
          <a:p>
            <a:pPr lvl="1"/>
            <a:r>
              <a:rPr lang="en-US" noProof="0" dirty="0"/>
              <a:t>&lt;A&gt; for alphabetic character A, B, C</a:t>
            </a:r>
          </a:p>
          <a:p>
            <a:pPr lvl="1"/>
            <a:r>
              <a:rPr lang="en-US" noProof="0" dirty="0"/>
              <a:t>&lt;AL&gt; for lower-case Alphabetic character</a:t>
            </a:r>
          </a:p>
          <a:p>
            <a:pPr lvl="1"/>
            <a:r>
              <a:rPr lang="en-US" noProof="0" dirty="0"/>
              <a:t>&lt;TEXT&gt;</a:t>
            </a:r>
          </a:p>
          <a:p>
            <a:pPr lvl="1"/>
            <a:r>
              <a:rPr lang="en-US" noProof="0" dirty="0"/>
              <a:t>&lt;RESPONSIBLE&gt;</a:t>
            </a:r>
          </a:p>
          <a:p>
            <a:pPr lvl="1"/>
            <a:r>
              <a:rPr lang="en-US" noProof="0" dirty="0"/>
              <a:t>&lt;TIMESLOT&gt;</a:t>
            </a:r>
          </a:p>
          <a:p>
            <a:pPr lvl="1"/>
            <a:r>
              <a:rPr lang="en-US" noProof="0" dirty="0"/>
              <a:t>&lt;DURATION&gt; for duration</a:t>
            </a:r>
          </a:p>
          <a:p>
            <a:pPr lvl="1"/>
            <a:r>
              <a:rPr lang="en-US" noProof="0" dirty="0"/>
              <a:t>&lt;P&gt; for page number</a:t>
            </a:r>
          </a:p>
          <a:p>
            <a:pPr lvl="0"/>
            <a:r>
              <a:rPr lang="en-US" noProof="0" dirty="0"/>
              <a:t>If you want the agenda to be vertically centered on each Agenda slide, rename this layout to: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381000" y="4096092"/>
            <a:ext cx="10080000" cy="369332"/>
            <a:chOff x="1797664" y="2085631"/>
            <a:chExt cx="5940745" cy="369332"/>
          </a:xfrm>
        </p:grpSpPr>
        <p:sp>
          <p:nvSpPr>
            <p:cNvPr id="79" name="Textbox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 dirty="0">
                  <a:solidFill>
                    <a:schemeClr val="bg1"/>
                  </a:solidFill>
                </a:rPr>
                <a:t>&lt;P&gt;</a:t>
              </a:r>
            </a:p>
          </p:txBody>
        </p:sp>
        <p:sp>
          <p:nvSpPr>
            <p:cNvPr id="82" name="Textbox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chemeClr val="bg1"/>
                  </a:solidFill>
                </a:rPr>
                <a:t>&lt;TIMESLOT&gt;</a:t>
              </a:r>
            </a:p>
          </p:txBody>
        </p:sp>
        <p:sp>
          <p:nvSpPr>
            <p:cNvPr id="83" name="Textbox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chemeClr val="bg1"/>
                  </a:solidFill>
                </a:rPr>
                <a:t>&lt;RESPONSIBLE&gt;</a:t>
              </a:r>
            </a:p>
          </p:txBody>
        </p:sp>
        <p:sp>
          <p:nvSpPr>
            <p:cNvPr id="84" name="Textbox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chemeClr val="bg1"/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42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5837C125-1DBF-4F22-925B-D8481E8BC23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</p:spPr>
        <p:txBody>
          <a:bodyPr rIns="1828800" bIns="90000" anchor="ctr"/>
          <a:lstStyle>
            <a:lvl1pPr marL="0" indent="0" algn="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D8D4E77-E0A3-4D09-ACAE-F1308CF36B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839" y="2743510"/>
            <a:ext cx="5923811" cy="1485280"/>
          </a:xfrm>
        </p:spPr>
        <p:txBody>
          <a:bodyPr lIns="91440" tIns="91440" rIns="91440" bIns="91440" anchor="t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  <a:br>
              <a:rPr lang="en-US" dirty="0"/>
            </a:br>
            <a:r>
              <a:rPr lang="en-US" dirty="0"/>
              <a:t>or big idea statement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09E328-E168-4AEC-AD9B-18A4ACAAA4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456EB42-66C6-4FC9-8A72-F78974DE848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37847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Edge to Edge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>
            <a:extLst>
              <a:ext uri="{FF2B5EF4-FFF2-40B4-BE49-F238E27FC236}">
                <a16:creationId xmlns:a16="http://schemas.microsoft.com/office/drawing/2014/main" id="{3B62DF6E-A83A-4117-A2ED-B4864BA8330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Ins="90000" bIns="360000"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Picture placeholder</a:t>
            </a: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1414463" y="685801"/>
            <a:ext cx="9363075" cy="5480050"/>
          </a:xfrm>
        </p:spPr>
        <p:txBody>
          <a:bodyPr lIns="91440" tIns="91440" rIns="91440" bIns="91440" anchor="ctr" anchorCtr="0"/>
          <a:lstStyle>
            <a:lvl1pPr algn="ctr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192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>
            <a:extLst>
              <a:ext uri="{FF2B5EF4-FFF2-40B4-BE49-F238E27FC236}">
                <a16:creationId xmlns:a16="http://schemas.microsoft.com/office/drawing/2014/main" id="{3B62DF6E-A83A-4117-A2ED-B4864BA8330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504950"/>
            <a:ext cx="12192000" cy="3295651"/>
          </a:xfrm>
          <a:solidFill>
            <a:schemeClr val="tx1"/>
          </a:solidFill>
        </p:spPr>
        <p:txBody>
          <a:bodyPr rIns="1828800" bIns="90000" anchor="ctr"/>
          <a:lstStyle>
            <a:lvl1pPr marL="0" indent="0" algn="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Picture placeholder</a:t>
            </a:r>
          </a:p>
        </p:txBody>
      </p:sp>
      <p:sp>
        <p:nvSpPr>
          <p:cNvPr id="11" name="Subtitle"/>
          <p:cNvSpPr>
            <a:spLocks noGrp="1"/>
          </p:cNvSpPr>
          <p:nvPr>
            <p:ph type="body" sz="quarter" idx="14"/>
          </p:nvPr>
        </p:nvSpPr>
        <p:spPr>
          <a:xfrm>
            <a:off x="292100" y="3258636"/>
            <a:ext cx="8228011" cy="53340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292101" y="2686713"/>
            <a:ext cx="8522208" cy="499365"/>
          </a:xfrm>
        </p:spPr>
        <p:txBody>
          <a:bodyPr lIns="91440" tIns="91440" rIns="91440" bIns="91440" anchor="b" anchorCtr="0"/>
          <a:lstStyle>
            <a:lvl1pPr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C8CDE3DB-5BD1-43F6-94A6-D47A00235D7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EEEF92A3-A948-430A-BA72-93EBB9877D7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07029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"/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6" name="Title"/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B699D1C6-DBB0-43D0-BC06-19A6E62C19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CAA7B61-F2C7-43C9-A11F-B48C4ED2EB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278951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">
            <a:extLst>
              <a:ext uri="{FF2B5EF4-FFF2-40B4-BE49-F238E27FC236}">
                <a16:creationId xmlns:a16="http://schemas.microsoft.com/office/drawing/2014/main" id="{B6844C8B-60DD-4EDB-AF8B-41A6695EFC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2CE5726B-4E9B-428F-B8BF-52038F1B0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0B94C82C-D24B-4532-B992-AD884CD16A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6B49B78C-62D9-4CBC-82AE-117CC49AA73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371715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">
            <a:extLst>
              <a:ext uri="{FF2B5EF4-FFF2-40B4-BE49-F238E27FC236}">
                <a16:creationId xmlns:a16="http://schemas.microsoft.com/office/drawing/2014/main" id="{F759ED98-483C-42F4-AA52-F2F638877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2856" y="6301811"/>
            <a:ext cx="6843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205699" indent="-205699" algn="l">
              <a:lnSpc>
                <a:spcPct val="90000"/>
              </a:lnSpc>
              <a:buSzPct val="120000"/>
              <a:buFontTx/>
              <a:buBlip>
                <a:blip r:embed="rId50"/>
              </a:buBlip>
              <a:defRPr sz="2000" kern="1200" cap="all" normalizeH="0" baseline="10000">
                <a:solidFill>
                  <a:schemeClr val="bg2"/>
                </a:solidFill>
                <a:latin typeface="+mn-lt"/>
              </a:defRPr>
            </a:lvl1pPr>
          </a:lstStyle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58400D4D-D383-483A-A797-47C73BC11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21696" y="6129337"/>
            <a:ext cx="7481160" cy="411581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lvl1pPr algn="r">
              <a:lnSpc>
                <a:spcPct val="90000"/>
              </a:lnSpc>
              <a:defRPr sz="1200" cap="all" baseline="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CONFIDENTIAL | AUTHORIZED </a:t>
            </a:r>
          </a:p>
        </p:txBody>
      </p:sp>
      <p:sp>
        <p:nvSpPr>
          <p:cNvPr id="17" name="Element">
            <a:extLst>
              <a:ext uri="{FF2B5EF4-FFF2-40B4-BE49-F238E27FC236}">
                <a16:creationId xmlns:a16="http://schemas.microsoft.com/office/drawing/2014/main" id="{C38F67B8-84E4-471A-83C2-5829945DB925}"/>
              </a:ext>
            </a:extLst>
          </p:cNvPr>
          <p:cNvSpPr>
            <a:spLocks noChangeAspect="1"/>
          </p:cNvSpPr>
          <p:nvPr/>
        </p:nvSpPr>
        <p:spPr>
          <a:xfrm>
            <a:off x="381000" y="6246577"/>
            <a:ext cx="951511" cy="272927"/>
          </a:xfrm>
          <a:custGeom>
            <a:avLst/>
            <a:gdLst>
              <a:gd name="connsiteX0" fmla="*/ 0 w 951511"/>
              <a:gd name="connsiteY0" fmla="*/ 0 h 272927"/>
              <a:gd name="connsiteX1" fmla="*/ 0 w 951511"/>
              <a:gd name="connsiteY1" fmla="*/ 272927 h 272927"/>
              <a:gd name="connsiteX2" fmla="*/ 0 w 951511"/>
              <a:gd name="connsiteY2" fmla="*/ 272927 h 272927"/>
              <a:gd name="connsiteX3" fmla="*/ 951511 w 951511"/>
              <a:gd name="connsiteY3" fmla="*/ 272927 h 272927"/>
              <a:gd name="connsiteX4" fmla="*/ 951511 w 951511"/>
              <a:gd name="connsiteY4" fmla="*/ 0 h 272927"/>
              <a:gd name="connsiteX5" fmla="*/ 0 w 951511"/>
              <a:gd name="connsiteY5" fmla="*/ 0 h 272927"/>
              <a:gd name="connsiteX6" fmla="*/ 891783 w 951511"/>
              <a:gd name="connsiteY6" fmla="*/ 214028 h 272927"/>
              <a:gd name="connsiteX7" fmla="*/ 59729 w 951511"/>
              <a:gd name="connsiteY7" fmla="*/ 214028 h 272927"/>
              <a:gd name="connsiteX8" fmla="*/ 59729 w 951511"/>
              <a:gd name="connsiteY8" fmla="*/ 59729 h 272927"/>
              <a:gd name="connsiteX9" fmla="*/ 892612 w 951511"/>
              <a:gd name="connsiteY9" fmla="*/ 59729 h 272927"/>
              <a:gd name="connsiteX10" fmla="*/ 892612 w 951511"/>
              <a:gd name="connsiteY10" fmla="*/ 214028 h 27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1511" h="272927">
                <a:moveTo>
                  <a:pt x="0" y="0"/>
                </a:moveTo>
                <a:lnTo>
                  <a:pt x="0" y="272927"/>
                </a:lnTo>
                <a:lnTo>
                  <a:pt x="0" y="272927"/>
                </a:lnTo>
                <a:lnTo>
                  <a:pt x="951511" y="272927"/>
                </a:lnTo>
                <a:lnTo>
                  <a:pt x="951511" y="0"/>
                </a:lnTo>
                <a:lnTo>
                  <a:pt x="0" y="0"/>
                </a:lnTo>
                <a:close/>
                <a:moveTo>
                  <a:pt x="891783" y="214028"/>
                </a:moveTo>
                <a:lnTo>
                  <a:pt x="59729" y="214028"/>
                </a:lnTo>
                <a:lnTo>
                  <a:pt x="59729" y="59729"/>
                </a:lnTo>
                <a:lnTo>
                  <a:pt x="892612" y="59729"/>
                </a:lnTo>
                <a:lnTo>
                  <a:pt x="892612" y="214028"/>
                </a:lnTo>
                <a:close/>
              </a:path>
            </a:pathLst>
          </a:custGeom>
          <a:solidFill>
            <a:srgbClr val="01A982"/>
          </a:solidFill>
          <a:ln w="82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285909" y="998682"/>
            <a:ext cx="11498104" cy="4571999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 anchor="ctr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8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96" r:id="rId2"/>
    <p:sldLayoutId id="2147483695" r:id="rId3"/>
    <p:sldLayoutId id="2147483702" r:id="rId4"/>
    <p:sldLayoutId id="2147483701" r:id="rId5"/>
    <p:sldLayoutId id="2147483705" r:id="rId6"/>
    <p:sldLayoutId id="2147483661" r:id="rId7"/>
    <p:sldLayoutId id="2147483662" r:id="rId8"/>
    <p:sldLayoutId id="2147483663" r:id="rId9"/>
    <p:sldLayoutId id="2147483685" r:id="rId10"/>
    <p:sldLayoutId id="2147483686" r:id="rId11"/>
    <p:sldLayoutId id="2147483666" r:id="rId12"/>
    <p:sldLayoutId id="2147483756" r:id="rId13"/>
    <p:sldLayoutId id="2147483668" r:id="rId14"/>
    <p:sldLayoutId id="2147483669" r:id="rId15"/>
    <p:sldLayoutId id="2147483652" r:id="rId16"/>
    <p:sldLayoutId id="2147483698" r:id="rId17"/>
    <p:sldLayoutId id="2147483755" r:id="rId18"/>
    <p:sldLayoutId id="2147483670" r:id="rId19"/>
    <p:sldLayoutId id="2147483671" r:id="rId20"/>
    <p:sldLayoutId id="2147483699" r:id="rId21"/>
    <p:sldLayoutId id="2147483672" r:id="rId22"/>
    <p:sldLayoutId id="2147483673" r:id="rId23"/>
    <p:sldLayoutId id="2147483654" r:id="rId24"/>
    <p:sldLayoutId id="2147483679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56" r:id="rId33"/>
    <p:sldLayoutId id="2147483657" r:id="rId34"/>
    <p:sldLayoutId id="2147483758" r:id="rId35"/>
    <p:sldLayoutId id="2147483697" r:id="rId36"/>
    <p:sldLayoutId id="2147483676" r:id="rId37"/>
    <p:sldLayoutId id="2147483677" r:id="rId38"/>
    <p:sldLayoutId id="2147483706" r:id="rId39"/>
    <p:sldLayoutId id="2147483707" r:id="rId40"/>
    <p:sldLayoutId id="2147483704" r:id="rId41"/>
    <p:sldLayoutId id="2147483752" r:id="rId42"/>
    <p:sldLayoutId id="2147483753" r:id="rId43"/>
    <p:sldLayoutId id="2147483703" r:id="rId44"/>
    <p:sldLayoutId id="2147483757" r:id="rId45"/>
    <p:sldLayoutId id="2147483700" r:id="rId46"/>
    <p:sldLayoutId id="2147483759" r:id="rId47"/>
    <p:sldLayoutId id="2147483760" r:id="rId4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400"/>
        </a:spcBef>
        <a:buClrTx/>
        <a:buSzPct val="90000"/>
        <a:buFont typeface="" panose="020B0303030202060203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6868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5156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17" userDrawn="1">
          <p15:clr>
            <a:srgbClr val="F26B43"/>
          </p15:clr>
        </p15:guide>
        <p15:guide id="3" pos="240" userDrawn="1">
          <p15:clr>
            <a:srgbClr val="F26B43"/>
          </p15:clr>
        </p15:guide>
        <p15:guide id="4" pos="7423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3884" userDrawn="1">
          <p15:clr>
            <a:srgbClr val="F26B43"/>
          </p15:clr>
        </p15:guide>
        <p15:guide id="7" orient="horz" pos="1440" userDrawn="1">
          <p15:clr>
            <a:srgbClr val="F26B43"/>
          </p15:clr>
        </p15:guide>
        <p15:guide id="8" orient="horz" pos="2880" userDrawn="1">
          <p15:clr>
            <a:srgbClr val="F26B43"/>
          </p15:clr>
        </p15:guide>
        <p15:guide id="9" pos="2568" userDrawn="1">
          <p15:clr>
            <a:srgbClr val="F26B43"/>
          </p15:clr>
        </p15:guide>
        <p15:guide id="10" pos="5112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>
            <a:extLst>
              <a:ext uri="{FF2B5EF4-FFF2-40B4-BE49-F238E27FC236}">
                <a16:creationId xmlns:a16="http://schemas.microsoft.com/office/drawing/2014/main" id="{F05E50B2-AB22-4A7A-83F4-EBD2780391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Month DD, 20YY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6D650731-F75D-4A00-8A26-A472193D3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MACHINE LEARNING MODELS</a:t>
            </a:r>
          </a:p>
        </p:txBody>
      </p:sp>
      <p:sp>
        <p:nvSpPr>
          <p:cNvPr id="11" name="Footer Placeholder">
            <a:extLst>
              <a:ext uri="{FF2B5EF4-FFF2-40B4-BE49-F238E27FC236}">
                <a16:creationId xmlns:a16="http://schemas.microsoft.com/office/drawing/2014/main" id="{858929A1-E479-4363-A36E-66B1064CC20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9BDF49-2571-4948-B4EA-C05702097578}"/>
              </a:ext>
            </a:extLst>
          </p:cNvPr>
          <p:cNvSpPr txBox="1"/>
          <p:nvPr/>
        </p:nvSpPr>
        <p:spPr>
          <a:xfrm>
            <a:off x="290747" y="2340191"/>
            <a:ext cx="6094324" cy="584775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</a:rPr>
              <a:t>MODULE 4: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5910005-F5A2-4AFD-8C18-53B8E5429C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45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PRECISION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36536" y="191064"/>
                <a:ext cx="8350652" cy="5904936"/>
              </a:xfrm>
              <a:prstGeom prst="rect">
                <a:avLst/>
              </a:prstGeom>
            </p:spPr>
            <p:txBody>
              <a:bodyPr/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114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SzPct val="90000"/>
                  <a:buFont typeface="" panose="020B0303030202060203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54864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73152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86868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05156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18872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37160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55448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400" dirty="0"/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The fraction of actually positive predictions among the total positive predictions is known as precision.</a:t>
                </a:r>
              </a:p>
              <a:p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𝑃𝑟𝑒𝑐𝑖𝑠𝑖𝑜𝑛</m:t>
                      </m:r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= </m:t>
                      </m:r>
                      <m:f>
                        <m:f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𝐶𝑜𝑟𝑟𝑒𝑐𝑡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𝑃𝑜𝑠𝑖𝑡𝑖𝑣𝑒</m:t>
                          </m:r>
                          <m:r>
                            <a:rPr lang="en-US" sz="24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𝑃𝑟𝑒𝑑𝑖𝑐𝑡𝑖𝑜𝑛</m:t>
                          </m:r>
                        </m:num>
                        <m:den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𝐴𝑙𝑙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𝑃𝑜𝑠𝑖𝑡𝑖𝑣𝑒</m:t>
                          </m:r>
                          <m:r>
                            <a:rPr lang="en-US" sz="24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𝑃𝑟𝑒𝑑𝑖𝑐𝑡𝑖𝑜𝑛𝑠</m:t>
                          </m:r>
                        </m:den>
                      </m:f>
                    </m:oMath>
                  </m:oMathPara>
                </a14:m>
                <a:endParaRPr lang="en-US" sz="240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400" b="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𝑃𝑟𝑒𝑐𝑖𝑠𝑖𝑜𝑛</m:t>
                      </m:r>
                      <m:r>
                        <a:rPr lang="en-US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𝑇𝑃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lang="en-IN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Font typeface="" panose="020B0303030202060203" pitchFamily="34" charset="0"/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536" y="191064"/>
                <a:ext cx="8350652" cy="5904936"/>
              </a:xfrm>
              <a:prstGeom prst="rect">
                <a:avLst/>
              </a:prstGeom>
              <a:blipFill>
                <a:blip r:embed="rId2"/>
                <a:stretch>
                  <a:fillRect l="-949" r="-13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381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PRECISION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36536" y="191064"/>
                <a:ext cx="8350652" cy="5904936"/>
              </a:xfrm>
              <a:prstGeom prst="rect">
                <a:avLst/>
              </a:prstGeom>
            </p:spPr>
            <p:txBody>
              <a:bodyPr/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114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SzPct val="90000"/>
                  <a:buFont typeface="" panose="020B0303030202060203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54864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73152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86868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05156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18872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37160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55448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400" dirty="0"/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For our example the precision value will be 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𝑃𝑟𝑒𝑐𝑖𝑠𝑖𝑜𝑛</m:t>
                    </m:r>
                    <m:r>
                      <a:rPr lang="en-US" sz="24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=</m:t>
                    </m:r>
                    <m:f>
                      <m:f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750</m:t>
                        </m:r>
                      </m:num>
                      <m:den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750+38</m:t>
                        </m:r>
                      </m:den>
                    </m:f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750</m:t>
                        </m:r>
                      </m:num>
                      <m:den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788</m:t>
                        </m:r>
                      </m:den>
                    </m:f>
                    <m:r>
                      <a:rPr lang="en-US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=0.9517=95.17% </m:t>
                    </m:r>
                  </m:oMath>
                </a14:m>
                <a:endParaRPr lang="en-IN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Font typeface="" panose="020B0303030202060203" pitchFamily="34" charset="0"/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536" y="191064"/>
                <a:ext cx="8350652" cy="5904936"/>
              </a:xfrm>
              <a:prstGeom prst="rect">
                <a:avLst/>
              </a:prstGeom>
              <a:blipFill>
                <a:blip r:embed="rId2"/>
                <a:stretch>
                  <a:fillRect l="-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4251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Recall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36536" y="191064"/>
                <a:ext cx="8350652" cy="5904936"/>
              </a:xfrm>
              <a:prstGeom prst="rect">
                <a:avLst/>
              </a:prstGeom>
            </p:spPr>
            <p:txBody>
              <a:bodyPr/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114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SzPct val="90000"/>
                  <a:buFont typeface="" panose="020B0303030202060203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54864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73152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86868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05156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18872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37160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55448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400" dirty="0"/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The fraction of the positive class prediction, which is truly the positive class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𝑅𝑒𝑐𝑎𝑙𝑙</m:t>
                      </m:r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𝐶𝑜𝑟𝑟𝑒𝑐𝑡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𝑃𝑜𝑠𝑖𝑡𝑖𝑣𝑒</m:t>
                          </m:r>
                          <m:r>
                            <a:rPr lang="en-US" sz="24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𝑃𝑟𝑒𝑑𝑖𝑐𝑡𝑖𝑜𝑛</m:t>
                          </m:r>
                        </m:num>
                        <m:den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𝐴𝑙𝑙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𝑃𝑜𝑠𝑖𝑡𝑖𝑣𝑒</m:t>
                          </m:r>
                          <m:r>
                            <a:rPr lang="en-US" sz="24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𝐿𝑎𝑏𝑒𝑙𝑠</m:t>
                          </m:r>
                        </m:den>
                      </m:f>
                    </m:oMath>
                  </m:oMathPara>
                </a14:m>
                <a:endParaRPr lang="en-US" sz="180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1800" b="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𝑅𝑒𝑐𝑎𝑙𝑙</m:t>
                      </m:r>
                      <m:r>
                        <a:rPr lang="en-US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𝑇𝑃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en-IN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Font typeface="" panose="020B0303030202060203" pitchFamily="34" charset="0"/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536" y="191064"/>
                <a:ext cx="8350652" cy="5904936"/>
              </a:xfrm>
              <a:prstGeom prst="rect">
                <a:avLst/>
              </a:prstGeom>
              <a:blipFill>
                <a:blip r:embed="rId2"/>
                <a:stretch>
                  <a:fillRect l="-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0424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Recall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36536" y="191064"/>
                <a:ext cx="8350652" cy="5904936"/>
              </a:xfrm>
              <a:prstGeom prst="rect">
                <a:avLst/>
              </a:prstGeom>
            </p:spPr>
            <p:txBody>
              <a:bodyPr/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114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SzPct val="90000"/>
                  <a:buFont typeface="" panose="020B0303030202060203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54864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73152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86868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05156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18872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37160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55448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400" dirty="0"/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In the diabetes example 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𝑅𝑒𝑐𝑎𝑙𝑙</m:t>
                      </m:r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=</m:t>
                      </m:r>
                      <m:f>
                        <m:f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750</m:t>
                          </m:r>
                        </m:num>
                        <m:den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750+27</m:t>
                          </m:r>
                        </m:den>
                      </m:f>
                      <m:r>
                        <a:rPr lang="en-US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=0.9652=96.52%</m:t>
                      </m:r>
                    </m:oMath>
                  </m:oMathPara>
                </a14:m>
                <a:endParaRPr lang="en-IN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IN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Font typeface="" panose="020B0303030202060203" pitchFamily="34" charset="0"/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536" y="191064"/>
                <a:ext cx="8350652" cy="5904936"/>
              </a:xfrm>
              <a:prstGeom prst="rect">
                <a:avLst/>
              </a:prstGeom>
              <a:blipFill>
                <a:blip r:embed="rId2"/>
                <a:stretch>
                  <a:fillRect l="-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371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F1-SCORE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36536" y="191063"/>
                <a:ext cx="8450664" cy="6110747"/>
              </a:xfrm>
              <a:prstGeom prst="rect">
                <a:avLst/>
              </a:prstGeom>
            </p:spPr>
            <p:txBody>
              <a:bodyPr/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114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SzPct val="90000"/>
                  <a:buFont typeface="" panose="020B0303030202060203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54864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73152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86868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05156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18872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37160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55448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400" dirty="0"/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F1 score is the harmonic mean of precision and recall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F1 score is a number between 0 and 1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180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1800" b="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1 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𝑆𝑐𝑜𝑟𝑒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 = </m:t>
                      </m:r>
                      <m:f>
                        <m:fPr>
                          <m:ctrlPr>
                            <a:rPr lang="en-I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𝑃𝑟𝑒𝑐𝑖𝑠𝑖𝑜𝑛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𝑅𝑒𝑐𝑎𝑙𝑙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𝑃𝑟𝑒𝑐𝑖𝑠𝑖𝑜𝑛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𝑅𝑒𝑐𝑎𝑙𝑙</m:t>
                          </m:r>
                        </m:den>
                      </m:f>
                    </m:oMath>
                  </m:oMathPara>
                </a14:m>
                <a:endParaRPr lang="en-IN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Font typeface="" panose="020B0303030202060203" pitchFamily="34" charset="0"/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536" y="191063"/>
                <a:ext cx="8450664" cy="6110747"/>
              </a:xfrm>
              <a:prstGeom prst="rect">
                <a:avLst/>
              </a:prstGeom>
              <a:blipFill>
                <a:blip r:embed="rId2"/>
                <a:stretch>
                  <a:fillRect l="-9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110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F1-SCORE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36536" y="191063"/>
                <a:ext cx="8450664" cy="6110747"/>
              </a:xfrm>
              <a:prstGeom prst="rect">
                <a:avLst/>
              </a:prstGeom>
            </p:spPr>
            <p:txBody>
              <a:bodyPr/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114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SzPct val="90000"/>
                  <a:buFont typeface="" panose="020B0303030202060203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54864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73152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86868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05156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18872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37160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55448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400" dirty="0"/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In the diabetes example </a:t>
                </a:r>
                <a:endParaRPr lang="en-US" sz="180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1800" b="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1800" i="1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1800" b="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𝐹</m:t>
                      </m:r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1 </m:t>
                      </m:r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𝑆𝑐𝑜𝑟𝑒</m:t>
                      </m:r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= </m:t>
                      </m:r>
                      <m:f>
                        <m:f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2∗0.9517∗0.9652</m:t>
                          </m:r>
                        </m:num>
                        <m:den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0.9517+0.9652</m:t>
                          </m:r>
                        </m:den>
                      </m:f>
                      <m:r>
                        <a:rPr lang="en-US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1.8372</m:t>
                          </m:r>
                        </m:num>
                        <m:den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1.9169</m:t>
                          </m:r>
                        </m:den>
                      </m:f>
                      <m:r>
                        <a:rPr lang="en-US" sz="2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=0.9584</m:t>
                      </m:r>
                    </m:oMath>
                  </m:oMathPara>
                </a14:m>
                <a:endParaRPr lang="en-IN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IN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Font typeface="" panose="020B0303030202060203" pitchFamily="34" charset="0"/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536" y="191063"/>
                <a:ext cx="8450664" cy="6110747"/>
              </a:xfrm>
              <a:prstGeom prst="rect">
                <a:avLst/>
              </a:prstGeom>
              <a:blipFill>
                <a:blip r:embed="rId2"/>
                <a:stretch>
                  <a:fillRect l="-9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1744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BC67D1-A9CC-42C3-8814-52C968DC7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UNDER ROC CURVE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A33A01-DF96-42F8-845B-C26CE0A1A67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1F3A6-FCBC-4409-B905-3D11479829A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 | AUTHORIZED </a:t>
            </a:r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E0B3E649-087D-4CD8-B087-5AD67BD6340C}"/>
              </a:ext>
            </a:extLst>
          </p:cNvPr>
          <p:cNvSpPr txBox="1">
            <a:spLocks/>
          </p:cNvSpPr>
          <p:nvPr/>
        </p:nvSpPr>
        <p:spPr>
          <a:xfrm>
            <a:off x="3436536" y="191063"/>
            <a:ext cx="8450664" cy="611074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/>
              <a:t>It is measure of how well positive classes and negative classes are separated.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The Receiver Operating Characteristics (ROC) is plotted TPR (Sensitivity) verses FPR (1 - Specificity )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 marL="0" indent="0">
              <a:lnSpc>
                <a:spcPct val="150000"/>
              </a:lnSpc>
              <a:buNone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" panose="020B0303030202060203" pitchFamily="34" charset="0"/>
              <a:buNone/>
            </a:pPr>
            <a:endParaRPr lang="en-US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2D86315-00F6-4A21-B9B4-A6FA5BE784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484" y="2577802"/>
            <a:ext cx="5350475" cy="356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6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240C8A-F146-411B-9A5C-08D5165A1C2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5F56E-674D-4F5A-9E46-2A5A8240BEE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 | AUTHORIZED </a:t>
            </a:r>
            <a:endParaRPr lang="en-US" dirty="0"/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955445B5-C3D6-413D-A626-3A81A06F4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23" y="2560320"/>
            <a:ext cx="3536373" cy="868680"/>
          </a:xfrm>
        </p:spPr>
        <p:txBody>
          <a:bodyPr/>
          <a:lstStyle/>
          <a:p>
            <a:r>
              <a:rPr lang="en-US" dirty="0"/>
              <a:t>AREA UNDER ROC CURVE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77291E4-C442-4775-A592-E75F0DF07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3681" y="191064"/>
            <a:ext cx="6168320" cy="4431178"/>
          </a:xfrm>
          <a:prstGeom prst="rect">
            <a:avLst/>
          </a:prstGeom>
        </p:spPr>
      </p:pic>
      <p:sp>
        <p:nvSpPr>
          <p:cNvPr id="23" name="Content Placeholder 6">
            <a:extLst>
              <a:ext uri="{FF2B5EF4-FFF2-40B4-BE49-F238E27FC236}">
                <a16:creationId xmlns:a16="http://schemas.microsoft.com/office/drawing/2014/main" id="{9244E6E3-73C1-45F2-8F69-719A5098A482}"/>
              </a:ext>
            </a:extLst>
          </p:cNvPr>
          <p:cNvSpPr txBox="1">
            <a:spLocks/>
          </p:cNvSpPr>
          <p:nvPr/>
        </p:nvSpPr>
        <p:spPr>
          <a:xfrm>
            <a:off x="2391506" y="4795439"/>
            <a:ext cx="9495693" cy="1207879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/>
              <a:t>If AUC = 1, then the classifier is capable of correctly separating all Positive and Negative class points.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" panose="020B0303030202060203" pitchFamily="34" charset="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0770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240C8A-F146-411B-9A5C-08D5165A1C2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5F56E-674D-4F5A-9E46-2A5A8240BEE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 | AUTHORIZED </a:t>
            </a:r>
            <a:endParaRPr lang="en-US" dirty="0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5A477EEA-0324-418F-9EDD-75FF48FC4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23" y="2636701"/>
            <a:ext cx="3536373" cy="868680"/>
          </a:xfrm>
        </p:spPr>
        <p:txBody>
          <a:bodyPr/>
          <a:lstStyle/>
          <a:p>
            <a:r>
              <a:rPr lang="en-US" dirty="0"/>
              <a:t>AREA UNDER ROC CURVE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6866D8-8AB1-4A08-B9C5-C0045C0B7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17082"/>
            <a:ext cx="5339671" cy="3848404"/>
          </a:xfrm>
          <a:prstGeom prst="rect">
            <a:avLst/>
          </a:prstGeom>
        </p:spPr>
      </p:pic>
      <p:sp>
        <p:nvSpPr>
          <p:cNvPr id="15" name="Content Placeholder 6">
            <a:extLst>
              <a:ext uri="{FF2B5EF4-FFF2-40B4-BE49-F238E27FC236}">
                <a16:creationId xmlns:a16="http://schemas.microsoft.com/office/drawing/2014/main" id="{83433983-0F7D-4490-B79B-2D49D0FF40B7}"/>
              </a:ext>
            </a:extLst>
          </p:cNvPr>
          <p:cNvSpPr txBox="1">
            <a:spLocks/>
          </p:cNvSpPr>
          <p:nvPr/>
        </p:nvSpPr>
        <p:spPr>
          <a:xfrm>
            <a:off x="2391506" y="4795439"/>
            <a:ext cx="9495693" cy="1207879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/>
              <a:t>If AUC = 0.5, either the classifier predicts a constant class or a random class for all the data points.</a:t>
            </a:r>
          </a:p>
        </p:txBody>
      </p:sp>
    </p:spTree>
    <p:extLst>
      <p:ext uri="{BB962C8B-B14F-4D97-AF65-F5344CB8AC3E}">
        <p14:creationId xmlns:p14="http://schemas.microsoft.com/office/powerpoint/2010/main" val="195820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240C8A-F146-411B-9A5C-08D5165A1C2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5F56E-674D-4F5A-9E46-2A5A8240BEE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 | AUTHORIZED </a:t>
            </a:r>
            <a:endParaRPr lang="en-US" dirty="0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54B9B13E-9702-4788-BE69-CD5B42A84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23" y="2647081"/>
            <a:ext cx="3536373" cy="868680"/>
          </a:xfrm>
        </p:spPr>
        <p:txBody>
          <a:bodyPr/>
          <a:lstStyle/>
          <a:p>
            <a:r>
              <a:rPr lang="en-US" dirty="0"/>
              <a:t>AREA UNDER ROC CURVE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70CB89-FA04-462C-B775-E0F3BCA68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2451" y="317082"/>
            <a:ext cx="5654749" cy="3956105"/>
          </a:xfrm>
          <a:prstGeom prst="rect">
            <a:avLst/>
          </a:prstGeom>
        </p:spPr>
      </p:pic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D6394CAD-6A45-4823-A729-1E975BAFEE17}"/>
              </a:ext>
            </a:extLst>
          </p:cNvPr>
          <p:cNvSpPr txBox="1">
            <a:spLocks/>
          </p:cNvSpPr>
          <p:nvPr/>
        </p:nvSpPr>
        <p:spPr>
          <a:xfrm>
            <a:off x="2391506" y="4795439"/>
            <a:ext cx="9495693" cy="1207879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/>
              <a:t>In the case of 0.5&lt;AUC&lt;1, a high probability exists that the classifier will be able to identify positive and negative class values. </a:t>
            </a:r>
          </a:p>
        </p:txBody>
      </p:sp>
    </p:spTree>
    <p:extLst>
      <p:ext uri="{BB962C8B-B14F-4D97-AF65-F5344CB8AC3E}">
        <p14:creationId xmlns:p14="http://schemas.microsoft.com/office/powerpoint/2010/main" val="91018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C2867CB-E8C9-4915-BC98-8385C0C76AE7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35513" y="3780691"/>
            <a:ext cx="3639148" cy="2359567"/>
          </a:xfrm>
        </p:spPr>
        <p:txBody>
          <a:bodyPr/>
          <a:lstStyle/>
          <a:p>
            <a:r>
              <a:rPr lang="en-US" dirty="0"/>
              <a:t>Silhouette Score</a:t>
            </a:r>
          </a:p>
          <a:p>
            <a:r>
              <a:rPr lang="en-US" dirty="0"/>
              <a:t>Rand Index</a:t>
            </a:r>
          </a:p>
          <a:p>
            <a:r>
              <a:rPr lang="en-US" dirty="0"/>
              <a:t>Adjusted Rand Index</a:t>
            </a:r>
          </a:p>
          <a:p>
            <a:r>
              <a:rPr lang="en-US" dirty="0"/>
              <a:t>Davies-Bouldin Index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940F81D8-5C7D-4F33-A461-CA45B169FF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0000" y="3780691"/>
            <a:ext cx="3628710" cy="2432636"/>
          </a:xfrm>
        </p:spPr>
        <p:txBody>
          <a:bodyPr/>
          <a:lstStyle/>
          <a:p>
            <a:r>
              <a:rPr lang="en-US" dirty="0"/>
              <a:t>Confusion Matrix</a:t>
            </a:r>
          </a:p>
          <a:p>
            <a:r>
              <a:rPr lang="en-US" dirty="0"/>
              <a:t>Accuracy</a:t>
            </a:r>
          </a:p>
          <a:p>
            <a:r>
              <a:rPr lang="en-US" dirty="0"/>
              <a:t>Precision</a:t>
            </a:r>
          </a:p>
          <a:p>
            <a:r>
              <a:rPr lang="en-US" dirty="0"/>
              <a:t>Recall</a:t>
            </a:r>
          </a:p>
          <a:p>
            <a:r>
              <a:rPr lang="en-US" dirty="0"/>
              <a:t>F1 Score</a:t>
            </a:r>
          </a:p>
          <a:p>
            <a:r>
              <a:rPr lang="en-US" dirty="0"/>
              <a:t>Area Under ROC Curve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">
            <a:extLst>
              <a:ext uri="{FF2B5EF4-FFF2-40B4-BE49-F238E27FC236}">
                <a16:creationId xmlns:a16="http://schemas.microsoft.com/office/drawing/2014/main" id="{F05E50B2-AB22-4A7A-83F4-EBD27803919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0000" y="2746933"/>
            <a:ext cx="3726383" cy="328809"/>
          </a:xfrm>
        </p:spPr>
        <p:txBody>
          <a:bodyPr/>
          <a:lstStyle/>
          <a:p>
            <a:r>
              <a:rPr lang="en-US" dirty="0"/>
              <a:t>Evaluation of </a:t>
            </a:r>
          </a:p>
          <a:p>
            <a:r>
              <a:rPr lang="en-US" dirty="0"/>
              <a:t>Classification Algorithms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6D650731-F75D-4A00-8A26-A472193D3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Lessons:</a:t>
            </a:r>
          </a:p>
        </p:txBody>
      </p:sp>
      <p:sp>
        <p:nvSpPr>
          <p:cNvPr id="11" name="Footer Placeholder">
            <a:extLst>
              <a:ext uri="{FF2B5EF4-FFF2-40B4-BE49-F238E27FC236}">
                <a16:creationId xmlns:a16="http://schemas.microsoft.com/office/drawing/2014/main" id="{858929A1-E479-4363-A36E-66B1064CC20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14" name="Text Placeholder">
            <a:extLst>
              <a:ext uri="{FF2B5EF4-FFF2-40B4-BE49-F238E27FC236}">
                <a16:creationId xmlns:a16="http://schemas.microsoft.com/office/drawing/2014/main" id="{09DC34D2-22AC-412B-90B6-23B699B39667}"/>
              </a:ext>
            </a:extLst>
          </p:cNvPr>
          <p:cNvSpPr txBox="1">
            <a:spLocks/>
          </p:cNvSpPr>
          <p:nvPr/>
        </p:nvSpPr>
        <p:spPr>
          <a:xfrm>
            <a:off x="380000" y="2215400"/>
            <a:ext cx="3726383" cy="381000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SzPct val="90000"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Lesson-1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DB22E1-B822-4CDE-997A-70103796EFDA}"/>
              </a:ext>
            </a:extLst>
          </p:cNvPr>
          <p:cNvCxnSpPr/>
          <p:nvPr/>
        </p:nvCxnSpPr>
        <p:spPr>
          <a:xfrm>
            <a:off x="512474" y="2722243"/>
            <a:ext cx="733530" cy="0"/>
          </a:xfrm>
          <a:prstGeom prst="line">
            <a:avLst/>
          </a:prstGeom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">
            <a:extLst>
              <a:ext uri="{FF2B5EF4-FFF2-40B4-BE49-F238E27FC236}">
                <a16:creationId xmlns:a16="http://schemas.microsoft.com/office/drawing/2014/main" id="{AEEB391D-400F-4078-AF3A-38724C326696}"/>
              </a:ext>
            </a:extLst>
          </p:cNvPr>
          <p:cNvSpPr txBox="1">
            <a:spLocks/>
          </p:cNvSpPr>
          <p:nvPr/>
        </p:nvSpPr>
        <p:spPr>
          <a:xfrm>
            <a:off x="8125075" y="2215400"/>
            <a:ext cx="3726383" cy="381000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SzPct val="90000"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Lesson-3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2B529C9-682B-42D2-9CE5-BADDF567672D}"/>
              </a:ext>
            </a:extLst>
          </p:cNvPr>
          <p:cNvCxnSpPr/>
          <p:nvPr/>
        </p:nvCxnSpPr>
        <p:spPr>
          <a:xfrm>
            <a:off x="8281518" y="2723919"/>
            <a:ext cx="733530" cy="0"/>
          </a:xfrm>
          <a:prstGeom prst="line">
            <a:avLst/>
          </a:prstGeom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ubtitle">
            <a:extLst>
              <a:ext uri="{FF2B5EF4-FFF2-40B4-BE49-F238E27FC236}">
                <a16:creationId xmlns:a16="http://schemas.microsoft.com/office/drawing/2014/main" id="{F41208B7-6728-4E48-8BEF-E4399987F941}"/>
              </a:ext>
            </a:extLst>
          </p:cNvPr>
          <p:cNvSpPr txBox="1">
            <a:spLocks/>
          </p:cNvSpPr>
          <p:nvPr/>
        </p:nvSpPr>
        <p:spPr>
          <a:xfrm>
            <a:off x="4189989" y="3780691"/>
            <a:ext cx="3628710" cy="2359567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0" tIns="91440" rIns="0" bIns="9144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MSE</a:t>
            </a:r>
          </a:p>
          <a:p>
            <a:r>
              <a:rPr lang="en-US" dirty="0"/>
              <a:t>RMSE</a:t>
            </a:r>
          </a:p>
          <a:p>
            <a:r>
              <a:rPr lang="en-US" dirty="0"/>
              <a:t>MAE</a:t>
            </a:r>
          </a:p>
          <a:p>
            <a:r>
              <a:rPr lang="en-US" dirty="0"/>
              <a:t>Coefficient of Determination</a:t>
            </a:r>
          </a:p>
        </p:txBody>
      </p:sp>
      <p:sp>
        <p:nvSpPr>
          <p:cNvPr id="15" name="Text Placeholder">
            <a:extLst>
              <a:ext uri="{FF2B5EF4-FFF2-40B4-BE49-F238E27FC236}">
                <a16:creationId xmlns:a16="http://schemas.microsoft.com/office/drawing/2014/main" id="{C6E8DE81-656E-432C-A81F-E128DD48FC03}"/>
              </a:ext>
            </a:extLst>
          </p:cNvPr>
          <p:cNvSpPr txBox="1">
            <a:spLocks/>
          </p:cNvSpPr>
          <p:nvPr/>
        </p:nvSpPr>
        <p:spPr>
          <a:xfrm>
            <a:off x="4189989" y="2237176"/>
            <a:ext cx="3726383" cy="381000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SzPct val="90000"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Lesson-2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BC426A6-0098-4651-BC70-DB8A81592660}"/>
              </a:ext>
            </a:extLst>
          </p:cNvPr>
          <p:cNvCxnSpPr/>
          <p:nvPr/>
        </p:nvCxnSpPr>
        <p:spPr>
          <a:xfrm>
            <a:off x="4322463" y="2744019"/>
            <a:ext cx="733530" cy="0"/>
          </a:xfrm>
          <a:prstGeom prst="line">
            <a:avLst/>
          </a:prstGeom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">
            <a:extLst>
              <a:ext uri="{FF2B5EF4-FFF2-40B4-BE49-F238E27FC236}">
                <a16:creationId xmlns:a16="http://schemas.microsoft.com/office/drawing/2014/main" id="{660AB6CF-788B-4EC1-8573-3451D7E7BEEB}"/>
              </a:ext>
            </a:extLst>
          </p:cNvPr>
          <p:cNvSpPr txBox="1">
            <a:spLocks/>
          </p:cNvSpPr>
          <p:nvPr/>
        </p:nvSpPr>
        <p:spPr>
          <a:xfrm>
            <a:off x="4189995" y="2748609"/>
            <a:ext cx="3726383" cy="381000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SzPct val="90000"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Evaluation of </a:t>
            </a:r>
          </a:p>
          <a:p>
            <a:r>
              <a:rPr lang="en-US" dirty="0"/>
              <a:t>Regression Algorithms</a:t>
            </a:r>
          </a:p>
        </p:txBody>
      </p:sp>
      <p:sp>
        <p:nvSpPr>
          <p:cNvPr id="21" name="Text Placeholder">
            <a:extLst>
              <a:ext uri="{FF2B5EF4-FFF2-40B4-BE49-F238E27FC236}">
                <a16:creationId xmlns:a16="http://schemas.microsoft.com/office/drawing/2014/main" id="{61D1B5AE-05D4-43C7-83CC-F9BA8701E861}"/>
              </a:ext>
            </a:extLst>
          </p:cNvPr>
          <p:cNvSpPr txBox="1">
            <a:spLocks/>
          </p:cNvSpPr>
          <p:nvPr/>
        </p:nvSpPr>
        <p:spPr>
          <a:xfrm>
            <a:off x="8139025" y="2738563"/>
            <a:ext cx="3726383" cy="381000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SzPct val="90000"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Tx/>
              <a:buFont typeface="" panose="020B0303030202060203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Evaluation of </a:t>
            </a:r>
          </a:p>
          <a:p>
            <a:r>
              <a:rPr lang="en-US" dirty="0"/>
              <a:t>Clustering Algorithms</a:t>
            </a:r>
          </a:p>
        </p:txBody>
      </p:sp>
    </p:spTree>
    <p:extLst>
      <p:ext uri="{BB962C8B-B14F-4D97-AF65-F5344CB8AC3E}">
        <p14:creationId xmlns:p14="http://schemas.microsoft.com/office/powerpoint/2010/main" val="248782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4671BC8-8FA6-4AC1-9F3F-7FDA2251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881" y="4752913"/>
            <a:ext cx="11648319" cy="860125"/>
          </a:xfrm>
        </p:spPr>
        <p:txBody>
          <a:bodyPr/>
          <a:lstStyle/>
          <a:p>
            <a:r>
              <a:rPr lang="en-US" dirty="0"/>
              <a:t>Lesson-2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Evaluation of REGRESSION Algorithms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1CB4CF-1525-4D0C-BA5D-8B500167C9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7B4ED77-EE60-4DC4-82BF-1577D73E33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 | AUTHORIZED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86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DC71607-187C-4675-BE02-B2A30AFB74E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3291E6-4033-4A05-A94D-D1796B739B4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21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968AA1-182C-4A38-A73D-AC61481EF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Evaluation OF REGRESSION MODELS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F7A79A4-76B5-4304-A581-B272F330F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998538"/>
            <a:ext cx="11406188" cy="5097462"/>
          </a:xfrm>
        </p:spPr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For analysis of regression models, the metrics required will be different from that of the classification model.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Here the emphasis goes to error in the predicted value</a:t>
            </a:r>
          </a:p>
          <a:p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Error is the difference between predicted value and actual value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373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Residuals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436536" y="1467203"/>
            <a:ext cx="8450664" cy="611074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/>
              <a:t>Residuals correspond to the distance vertically between a point and its regression line.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It is the difference between a predicted value and the observed value.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5270522-4757-495F-863B-1639E4627258}"/>
                  </a:ext>
                </a:extLst>
              </p:cNvPr>
              <p:cNvSpPr txBox="1"/>
              <p:nvPr/>
            </p:nvSpPr>
            <p:spPr>
              <a:xfrm>
                <a:off x="3952890" y="4601686"/>
                <a:ext cx="6094324" cy="471539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𝑅𝑒𝑠𝑖𝑑𝑢𝑎𝑙</m:t>
                      </m:r>
                      <m:r>
                        <a:rPr lang="en-US" sz="2400" i="0"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400" i="0"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5270522-4757-495F-863B-1639E46272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2890" y="4601686"/>
                <a:ext cx="6094324" cy="47153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281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Residuals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426487" y="1107903"/>
            <a:ext cx="8671728" cy="4642194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/>
              <a:t>Consider an example model for predicting the premium of the medical insurance based on the health features of an applicant. 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If the predicted premium value is 450$ and actual value is 500$. Then the residual value will be,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5270522-4757-495F-863B-1639E4627258}"/>
                  </a:ext>
                </a:extLst>
              </p:cNvPr>
              <p:cNvSpPr txBox="1"/>
              <p:nvPr/>
            </p:nvSpPr>
            <p:spPr>
              <a:xfrm>
                <a:off x="4614706" y="4928739"/>
                <a:ext cx="6094324" cy="461665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𝑅𝑒𝑠𝑖𝑑𝑢𝑎𝑙</m:t>
                    </m:r>
                    <m:r>
                      <a:rPr lang="en-US" sz="2400" i="0">
                        <a:latin typeface="Cambria Math" panose="02040503050406030204" pitchFamily="18" charset="0"/>
                      </a:rPr>
                      <m:t> =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500</m:t>
                    </m:r>
                    <m:r>
                      <m:rPr>
                        <m:nor/>
                      </m:rPr>
                      <a:rPr lang="en-US" sz="2400" dirty="0"/>
                      <m:t>$</m:t>
                    </m:r>
                    <m:r>
                      <a:rPr lang="en-US" sz="2400" i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/>
                  <a:t> 450 $ = 50 $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5270522-4757-495F-863B-1639E46272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4706" y="4928739"/>
                <a:ext cx="6094324" cy="461665"/>
              </a:xfrm>
              <a:prstGeom prst="rect">
                <a:avLst/>
              </a:prstGeom>
              <a:blipFill>
                <a:blip r:embed="rId2"/>
                <a:stretch>
                  <a:fillRect l="-300" t="-10667" b="-30667"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17569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436536" y="191063"/>
            <a:ext cx="8450664" cy="611074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s-ES" sz="2400" dirty="0"/>
          </a:p>
          <a:p>
            <a:pPr>
              <a:lnSpc>
                <a:spcPct val="150000"/>
              </a:lnSpc>
            </a:pPr>
            <a:r>
              <a:rPr lang="es-ES" sz="2400" dirty="0"/>
              <a:t>Mean Square Error (MSE) </a:t>
            </a:r>
            <a:r>
              <a:rPr lang="en-US" sz="2400" dirty="0"/>
              <a:t>is the squared difference between the actual value and predicted value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AD80CDC-C4D6-4C45-BF0F-06E35C90DBA1}"/>
                  </a:ext>
                </a:extLst>
              </p:cNvPr>
              <p:cNvSpPr txBox="1"/>
              <p:nvPr/>
            </p:nvSpPr>
            <p:spPr>
              <a:xfrm>
                <a:off x="3640016" y="3246436"/>
                <a:ext cx="6094324" cy="763094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i="0">
                                      <a:latin typeface="Cambria Math" panose="02040503050406030204" pitchFamily="18" charset="0"/>
                                    </a:rPr>
                                    <m:t>− 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</m:acc>
                                  <m:r>
                                    <a:rPr lang="en-US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AD80CDC-C4D6-4C45-BF0F-06E35C90DB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0016" y="3246436"/>
                <a:ext cx="6094324" cy="76309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74379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436536" y="191063"/>
            <a:ext cx="8450664" cy="611074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s-E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For the example insurance premium prediction problem, if the summation of squared error is 1000 and 100 predictions are used, then MSE will be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AD80CDC-C4D6-4C45-BF0F-06E35C90DBA1}"/>
                  </a:ext>
                </a:extLst>
              </p:cNvPr>
              <p:cNvSpPr txBox="1"/>
              <p:nvPr/>
            </p:nvSpPr>
            <p:spPr>
              <a:xfrm>
                <a:off x="3640016" y="3246436"/>
                <a:ext cx="6094324" cy="615681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dirty="0"/>
                            <m:t>1000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100</m:t>
                          </m:r>
                        </m:den>
                      </m:f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10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AD80CDC-C4D6-4C45-BF0F-06E35C90DB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0016" y="3246436"/>
                <a:ext cx="6094324" cy="61568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831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RMSE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2171929" y="191063"/>
            <a:ext cx="9715271" cy="635613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s-E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Root Mean Squared Error (RMSE) is the square root of the mean squared error.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For instance, if our target and is the insurance premium in dollars, RMSE shows the error in dollars.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 While MSE gives the error in dollars squared, which is more difficult to interpret.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DEC81E-2870-4C1E-A684-EA5FFD0F3D2D}"/>
                  </a:ext>
                </a:extLst>
              </p:cNvPr>
              <p:cNvSpPr txBox="1"/>
              <p:nvPr/>
            </p:nvSpPr>
            <p:spPr>
              <a:xfrm>
                <a:off x="3888296" y="1913219"/>
                <a:ext cx="6094324" cy="910699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𝑅𝑀𝑆𝐸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  <m:r>
                                        <a:rPr lang="en-US" i="0">
                                          <a:latin typeface="Cambria Math" panose="02040503050406030204" pitchFamily="18" charset="0"/>
                                        </a:rPr>
                                        <m:t>− 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  <m:r>
                                        <a:rPr lang="en-US" i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DEC81E-2870-4C1E-A684-EA5FFD0F3D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8296" y="1913219"/>
                <a:ext cx="6094324" cy="91069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476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MAE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436536" y="191063"/>
            <a:ext cx="8450664" cy="611074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s-ES" sz="2400" dirty="0"/>
          </a:p>
          <a:p>
            <a:pPr>
              <a:lnSpc>
                <a:spcPct val="150000"/>
              </a:lnSpc>
            </a:pPr>
            <a:r>
              <a:rPr lang="es-ES" sz="2400" dirty="0"/>
              <a:t>Mean Absolute Error (MAE) </a:t>
            </a:r>
            <a:r>
              <a:rPr lang="en-US" sz="2400" dirty="0"/>
              <a:t>is defined as the absolute error between the actual and predicted values.</a:t>
            </a:r>
          </a:p>
          <a:p>
            <a:pPr marL="0" indent="0">
              <a:lnSpc>
                <a:spcPct val="150000"/>
              </a:lnSpc>
              <a:buFont typeface="" panose="020B0303030202060203" pitchFamily="34" charset="0"/>
              <a:buNone/>
            </a:pP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A134B39-A2D5-4388-8847-9957FF05A194}"/>
                  </a:ext>
                </a:extLst>
              </p:cNvPr>
              <p:cNvSpPr txBox="1"/>
              <p:nvPr/>
            </p:nvSpPr>
            <p:spPr>
              <a:xfrm>
                <a:off x="3509387" y="3111234"/>
                <a:ext cx="6094324" cy="763094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𝑀𝐴𝐸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i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A134B39-A2D5-4388-8847-9957FF05A1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9387" y="3111234"/>
                <a:ext cx="6094324" cy="76309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747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MAE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436536" y="191063"/>
            <a:ext cx="8450664" cy="611074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s-E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If we have 100 predictions and summation of residuals of these 100 predictions is 250$ in our example regression problem. 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Then MAE will be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A134B39-A2D5-4388-8847-9957FF05A194}"/>
                  </a:ext>
                </a:extLst>
              </p:cNvPr>
              <p:cNvSpPr txBox="1"/>
              <p:nvPr/>
            </p:nvSpPr>
            <p:spPr>
              <a:xfrm>
                <a:off x="3609870" y="4160598"/>
                <a:ext cx="6094324" cy="629403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𝑀𝐴𝐸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>
                              <a:latin typeface="Cambria Math" panose="02040503050406030204" pitchFamily="18" charset="0"/>
                            </a:rPr>
                            <m:t>250$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100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=2.5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$</m:t>
                      </m:r>
                      <m:r>
                        <m:rPr>
                          <m:nor/>
                        </m:rPr>
                        <a:rPr lang="en-US"/>
                        <m:t>.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A134B39-A2D5-4388-8847-9957FF05A1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9870" y="4160598"/>
                <a:ext cx="6094324" cy="62940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123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itle 5">
                <a:extLst>
                  <a:ext uri="{FF2B5EF4-FFF2-40B4-BE49-F238E27FC236}">
                    <a16:creationId xmlns:a16="http://schemas.microsoft.com/office/drawing/2014/main" id="{652FA41F-14CE-4263-9611-6A753DF9822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N" sz="2400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𝑹</m:t>
                        </m:r>
                      </m:e>
                      <m:sup>
                        <m:r>
                          <a:rPr lang="en-US" sz="24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4000" b="1" dirty="0"/>
                  <a:t> </a:t>
                </a:r>
                <a:r>
                  <a:rPr lang="en-US" sz="3200" dirty="0"/>
                  <a:t>SCORE</a:t>
                </a:r>
              </a:p>
            </p:txBody>
          </p:sp>
        </mc:Choice>
        <mc:Fallback xmlns="">
          <p:sp>
            <p:nvSpPr>
              <p:cNvPr id="6" name="Title 5">
                <a:extLst>
                  <a:ext uri="{FF2B5EF4-FFF2-40B4-BE49-F238E27FC236}">
                    <a16:creationId xmlns:a16="http://schemas.microsoft.com/office/drawing/2014/main" id="{652FA41F-14CE-4263-9611-6A753DF982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b="-146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29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36164" y="191063"/>
                <a:ext cx="8851036" cy="6136577"/>
              </a:xfrm>
              <a:prstGeom prst="rect">
                <a:avLst/>
              </a:prstGeom>
            </p:spPr>
            <p:txBody>
              <a:bodyPr/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114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SzPct val="90000"/>
                  <a:buFont typeface="" panose="020B0303030202060203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54864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73152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86868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05156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18872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37160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55448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sz="2400" dirty="0"/>
                  <a:t>R – Squared is the measure of how the regression line is better than the mean line.</a:t>
                </a:r>
              </a:p>
              <a:p>
                <a:pPr>
                  <a:lnSpc>
                    <a:spcPct val="150000"/>
                  </a:lnSpc>
                </a:pPr>
                <a:endParaRPr lang="en-US" sz="2400" dirty="0"/>
              </a:p>
              <a:p>
                <a:pPr>
                  <a:lnSpc>
                    <a:spcPct val="150000"/>
                  </a:lnSpc>
                </a:pPr>
                <a:endParaRPr lang="en-US" sz="2400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IN" sz="24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4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4000" dirty="0"/>
                  <a:t> </a:t>
                </a:r>
                <a:r>
                  <a:rPr lang="en-US" sz="2400" dirty="0"/>
                  <a:t>Score indicates the square of the correlation (R) between the variables. 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I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4000" dirty="0"/>
                  <a:t> </a:t>
                </a:r>
                <a:r>
                  <a:rPr lang="en-US" sz="2400" dirty="0"/>
                  <a:t>gives more interpretable values than R. </a:t>
                </a:r>
              </a:p>
            </p:txBody>
          </p:sp>
        </mc:Choice>
        <mc:Fallback xmlns="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6164" y="191063"/>
                <a:ext cx="8851036" cy="6136577"/>
              </a:xfrm>
              <a:prstGeom prst="rect">
                <a:avLst/>
              </a:prstGeom>
              <a:blipFill>
                <a:blip r:embed="rId3"/>
                <a:stretch>
                  <a:fillRect l="-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598091B-A4B2-4542-BD80-C3A1A853D094}"/>
                  </a:ext>
                </a:extLst>
              </p:cNvPr>
              <p:cNvSpPr txBox="1"/>
              <p:nvPr/>
            </p:nvSpPr>
            <p:spPr>
              <a:xfrm>
                <a:off x="3152401" y="1623956"/>
                <a:ext cx="8734799" cy="859210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I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latin typeface="Cambria Math" panose="02040503050406030204" pitchFamily="18" charset="0"/>
                        </a:rPr>
                        <m:t>𝑆𝑐𝑜𝑟𝑒</m:t>
                      </m:r>
                      <m:r>
                        <a:rPr lang="en-US" sz="2400" i="0">
                          <a:latin typeface="Cambria Math" panose="02040503050406030204" pitchFamily="18" charset="0"/>
                        </a:rPr>
                        <m:t> = 1−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𝑆𝑞𝑢𝑎𝑟𝑒𝑑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𝑆𝑢𝑚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𝐸𝑟𝑟𝑜𝑟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𝑅𝑒𝑔𝑟𝑒𝑠𝑠𝑖𝑜𝑛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𝐿𝑖𝑛𝑒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𝑆𝑞𝑢𝑎𝑟𝑒𝑑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𝑆𝑢𝑚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𝐸𝑟𝑟𝑜𝑟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𝑀𝑒𝑎𝑛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𝐿𝑖𝑛𝑒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598091B-A4B2-4542-BD80-C3A1A853D0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2401" y="1623956"/>
                <a:ext cx="8734799" cy="8592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218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4671BC8-8FA6-4AC1-9F3F-7FDA2251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881" y="4752913"/>
            <a:ext cx="11648319" cy="860125"/>
          </a:xfrm>
        </p:spPr>
        <p:txBody>
          <a:bodyPr/>
          <a:lstStyle/>
          <a:p>
            <a:r>
              <a:rPr lang="en-US" dirty="0"/>
              <a:t>Lesson-1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Evaluation of Classification Algorithms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1CB4CF-1525-4D0C-BA5D-8B500167C9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7B4ED77-EE60-4DC4-82BF-1577D73E33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 | AUTHORIZED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21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itle 5">
                <a:extLst>
                  <a:ext uri="{FF2B5EF4-FFF2-40B4-BE49-F238E27FC236}">
                    <a16:creationId xmlns:a16="http://schemas.microsoft.com/office/drawing/2014/main" id="{652FA41F-14CE-4263-9611-6A753DF9822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N" sz="2400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𝑹</m:t>
                        </m:r>
                      </m:e>
                      <m:sup>
                        <m:r>
                          <a:rPr lang="en-US" sz="24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4000" b="1" dirty="0"/>
                  <a:t> </a:t>
                </a:r>
                <a:r>
                  <a:rPr lang="en-US" sz="3200" dirty="0"/>
                  <a:t>SCORE</a:t>
                </a:r>
              </a:p>
            </p:txBody>
          </p:sp>
        </mc:Choice>
        <mc:Fallback xmlns="">
          <p:sp>
            <p:nvSpPr>
              <p:cNvPr id="6" name="Title 5">
                <a:extLst>
                  <a:ext uri="{FF2B5EF4-FFF2-40B4-BE49-F238E27FC236}">
                    <a16:creationId xmlns:a16="http://schemas.microsoft.com/office/drawing/2014/main" id="{652FA41F-14CE-4263-9611-6A753DF982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b="-146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30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1E86C5-C9EB-497D-BC61-81BA942B2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5613" y="2488687"/>
            <a:ext cx="6473364" cy="4245503"/>
          </a:xfrm>
          <a:prstGeom prst="rect">
            <a:avLst/>
          </a:prstGeom>
        </p:spPr>
      </p:pic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218F1293-D409-4774-8B5D-3B3F5A28A871}"/>
              </a:ext>
            </a:extLst>
          </p:cNvPr>
          <p:cNvSpPr txBox="1">
            <a:spLocks/>
          </p:cNvSpPr>
          <p:nvPr/>
        </p:nvSpPr>
        <p:spPr>
          <a:xfrm>
            <a:off x="2310594" y="71450"/>
            <a:ext cx="9747428" cy="6230361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/>
              <a:t>The figure shows the relation between two variables, insurance premium and Body Mass Index (BMI), in our example regression problem. </a:t>
            </a:r>
            <a:endParaRPr lang="en-US" dirty="0"/>
          </a:p>
          <a:p>
            <a:pPr algn="just">
              <a:lnSpc>
                <a:spcPct val="150000"/>
              </a:lnSpc>
            </a:pPr>
            <a:r>
              <a:rPr lang="en-US" sz="2400" dirty="0"/>
              <a:t>The blue dots are the data points, orange line indicates the mean line and the purple line indicates the regression line. </a:t>
            </a:r>
          </a:p>
        </p:txBody>
      </p:sp>
    </p:spTree>
    <p:extLst>
      <p:ext uri="{BB962C8B-B14F-4D97-AF65-F5344CB8AC3E}">
        <p14:creationId xmlns:p14="http://schemas.microsoft.com/office/powerpoint/2010/main" val="1305369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itle 5">
                <a:extLst>
                  <a:ext uri="{FF2B5EF4-FFF2-40B4-BE49-F238E27FC236}">
                    <a16:creationId xmlns:a16="http://schemas.microsoft.com/office/drawing/2014/main" id="{652FA41F-14CE-4263-9611-6A753DF9822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89122" y="2676894"/>
                <a:ext cx="1883221" cy="86868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N" sz="2400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𝑹</m:t>
                        </m:r>
                      </m:e>
                      <m:sup>
                        <m:r>
                          <a:rPr lang="en-US" sz="2400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4000" b="1" dirty="0"/>
                  <a:t> </a:t>
                </a:r>
                <a:r>
                  <a:rPr lang="en-US" sz="3200" dirty="0"/>
                  <a:t>SCORE</a:t>
                </a:r>
              </a:p>
            </p:txBody>
          </p:sp>
        </mc:Choice>
        <mc:Fallback xmlns="">
          <p:sp>
            <p:nvSpPr>
              <p:cNvPr id="6" name="Title 5">
                <a:extLst>
                  <a:ext uri="{FF2B5EF4-FFF2-40B4-BE49-F238E27FC236}">
                    <a16:creationId xmlns:a16="http://schemas.microsoft.com/office/drawing/2014/main" id="{652FA41F-14CE-4263-9611-6A753DF982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89122" y="2676894"/>
                <a:ext cx="1883221" cy="868680"/>
              </a:xfrm>
              <a:blipFill>
                <a:blip r:embed="rId2"/>
                <a:stretch>
                  <a:fillRect r="-2589" b="-146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31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6">
                <a:extLst>
                  <a:ext uri="{FF2B5EF4-FFF2-40B4-BE49-F238E27FC236}">
                    <a16:creationId xmlns:a16="http://schemas.microsoft.com/office/drawing/2014/main" id="{218F1293-D409-4774-8B5D-3B3F5A28A87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43172" y="434753"/>
                <a:ext cx="9747428" cy="6230361"/>
              </a:xfrm>
              <a:prstGeom prst="rect">
                <a:avLst/>
              </a:prstGeom>
            </p:spPr>
            <p:txBody>
              <a:bodyPr/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114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SzPct val="90000"/>
                  <a:buFont typeface="" panose="020B0303030202060203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54864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73152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86868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05156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18872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37160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55448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sz="2400" dirty="0"/>
                  <a:t>For example, if we choose two variables such that the R=0.7, and R=0.5,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we can not quantify how much better the first as compared to the second.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If we choose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24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4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4000" dirty="0"/>
                  <a:t> </a:t>
                </a:r>
                <a:r>
                  <a:rPr lang="en-US" sz="2400" dirty="0"/>
                  <a:t>,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For R=0.7,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24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4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4000" dirty="0"/>
                  <a:t> </a:t>
                </a:r>
                <a:r>
                  <a:rPr lang="en-US" sz="2400" dirty="0"/>
                  <a:t>=0.5=50% 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For R=0.5,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24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4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4000" dirty="0"/>
                  <a:t> </a:t>
                </a:r>
                <a:r>
                  <a:rPr lang="en-US" sz="2400" dirty="0"/>
                  <a:t>=0.25=25% 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From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24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4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4000" dirty="0"/>
                  <a:t> </a:t>
                </a:r>
                <a:r>
                  <a:rPr lang="en-US" sz="2400" dirty="0"/>
                  <a:t>value we can say the first one has double the correlation than second.</a:t>
                </a:r>
              </a:p>
            </p:txBody>
          </p:sp>
        </mc:Choice>
        <mc:Fallback xmlns="">
          <p:sp>
            <p:nvSpPr>
              <p:cNvPr id="10" name="Content Placeholder 6">
                <a:extLst>
                  <a:ext uri="{FF2B5EF4-FFF2-40B4-BE49-F238E27FC236}">
                    <a16:creationId xmlns:a16="http://schemas.microsoft.com/office/drawing/2014/main" id="{218F1293-D409-4774-8B5D-3B3F5A28A8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3172" y="434753"/>
                <a:ext cx="9747428" cy="6230361"/>
              </a:xfrm>
              <a:prstGeom prst="rect">
                <a:avLst/>
              </a:prstGeom>
              <a:blipFill>
                <a:blip r:embed="rId3"/>
                <a:stretch>
                  <a:fillRect l="-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4986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4671BC8-8FA6-4AC1-9F3F-7FDA2251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881" y="4752913"/>
            <a:ext cx="11648319" cy="860125"/>
          </a:xfrm>
        </p:spPr>
        <p:txBody>
          <a:bodyPr/>
          <a:lstStyle/>
          <a:p>
            <a:r>
              <a:rPr lang="en-US" dirty="0"/>
              <a:t>Lesson-3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Evaluation of CLUSTERING Algorithms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1CB4CF-1525-4D0C-BA5D-8B500167C9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32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7B4ED77-EE60-4DC4-82BF-1577D73E33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 | AUTHORIZED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09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DC71607-187C-4675-BE02-B2A30AFB74E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3291E6-4033-4A05-A94D-D1796B739B4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33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968AA1-182C-4A38-A73D-AC61481EF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404767"/>
            <a:ext cx="11498270" cy="401362"/>
          </a:xfrm>
        </p:spPr>
        <p:txBody>
          <a:bodyPr/>
          <a:lstStyle/>
          <a:p>
            <a:r>
              <a:rPr lang="en-US" sz="3200" dirty="0"/>
              <a:t>Evaluation OF CLUSTERING MODELS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F7A79A4-76B5-4304-A581-B272F330F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850944"/>
            <a:ext cx="11406188" cy="3005192"/>
          </a:xfrm>
        </p:spPr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In contrast to supervised machine learning, the clustering algorithm presents a slightly different challenge as it does not contain ground truth labels.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692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122" y="2547741"/>
            <a:ext cx="2632306" cy="868680"/>
          </a:xfrm>
        </p:spPr>
        <p:txBody>
          <a:bodyPr/>
          <a:lstStyle/>
          <a:p>
            <a:r>
              <a:rPr lang="en-US" sz="3200" dirty="0"/>
              <a:t>Silhouette Score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34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242807" y="526860"/>
            <a:ext cx="8078875" cy="3577069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s-ES" sz="2400" dirty="0"/>
              <a:t> </a:t>
            </a:r>
            <a:r>
              <a:rPr lang="en-US" sz="2400" dirty="0"/>
              <a:t>It is the measure of separateness between the clusters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 algn="just">
              <a:lnSpc>
                <a:spcPct val="150000"/>
              </a:lnSpc>
            </a:pPr>
            <a:r>
              <a:rPr lang="en-US" sz="2400" dirty="0"/>
              <a:t> It is a value between -1 and +1.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sz="2400" dirty="0"/>
          </a:p>
          <a:p>
            <a:pPr algn="just">
              <a:lnSpc>
                <a:spcPct val="150000"/>
              </a:lnSpc>
            </a:pPr>
            <a:r>
              <a:rPr lang="en-US" sz="2400" dirty="0"/>
              <a:t>For mean intra cluster distance (</a:t>
            </a:r>
            <a:r>
              <a:rPr lang="en-US" sz="2400" dirty="0" err="1"/>
              <a:t>i</a:t>
            </a:r>
            <a:r>
              <a:rPr lang="en-US" sz="2400" dirty="0"/>
              <a:t>) and mean nearest cluster distance (n), the silhouette score is,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AA4960B-275D-4546-BD32-639F4892C6C3}"/>
                  </a:ext>
                </a:extLst>
              </p:cNvPr>
              <p:cNvSpPr txBox="1"/>
              <p:nvPr/>
            </p:nvSpPr>
            <p:spPr>
              <a:xfrm>
                <a:off x="3044637" y="4809499"/>
                <a:ext cx="6094324" cy="861326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𝑆𝑖𝑙h𝑜𝑢𝑒𝑡𝑡𝑒</m:t>
                      </m:r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𝐶𝑜𝑒𝑓𝑓𝑖𝑐𝑖𝑒𝑛𝑡</m:t>
                      </m:r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= </m:t>
                      </m:r>
                      <m:f>
                        <m:f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4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max</m:t>
                          </m:r>
                          <m:r>
                            <a:rPr lang="en-US" sz="24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⁡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AA4960B-275D-4546-BD32-639F4892C6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4637" y="4809499"/>
                <a:ext cx="6094324" cy="86132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926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Rand Index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35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436536" y="191063"/>
            <a:ext cx="8078875" cy="3577069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s-ES" sz="2400" dirty="0"/>
              <a:t> </a:t>
            </a:r>
            <a:r>
              <a:rPr lang="en-US" sz="2400" dirty="0"/>
              <a:t>This is the measure of similarity for every pair in our model to each pair in optimal or ground truth cluster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  <a:p>
            <a:pPr algn="just">
              <a:lnSpc>
                <a:spcPct val="150000"/>
              </a:lnSpc>
            </a:pPr>
            <a:r>
              <a:rPr lang="en-US" sz="2400" dirty="0"/>
              <a:t> The value is between 0 and 1, for a perfect fit the RI will be 1.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CB826A9-1FD0-47E4-A09F-5A7755672920}"/>
                  </a:ext>
                </a:extLst>
              </p:cNvPr>
              <p:cNvSpPr txBox="1"/>
              <p:nvPr/>
            </p:nvSpPr>
            <p:spPr>
              <a:xfrm>
                <a:off x="4317626" y="3947499"/>
                <a:ext cx="6300968" cy="859210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𝑅𝑎𝑛𝑑</m:t>
                      </m:r>
                      <m:r>
                        <a:rPr lang="en-US" sz="24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𝐼𝑛𝑑𝑒𝑥</m:t>
                      </m:r>
                      <m:r>
                        <a:rPr lang="en-US" sz="2400" i="0">
                          <a:latin typeface="Cambria Math" panose="02040503050406030204" pitchFamily="18" charset="0"/>
                        </a:rPr>
                        <m:t> =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𝑁𝑢𝑚𝑏𝑒𝑟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𝐴𝑔𝑟𝑒𝑒𝑖𝑛𝑔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𝑃𝑎𝑖𝑟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𝑁𝑢𝑚𝑏𝑒𝑟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𝑃𝑎𝑖𝑟𝑠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CB826A9-1FD0-47E4-A09F-5A77556729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7626" y="3947499"/>
                <a:ext cx="6300968" cy="85921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1571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Adjusted Rand Index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36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531994" y="1238324"/>
            <a:ext cx="8078875" cy="3577069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s-ES" sz="2400" dirty="0"/>
              <a:t> </a:t>
            </a:r>
            <a:r>
              <a:rPr lang="en-US" sz="2400" dirty="0"/>
              <a:t>It overcomes the unpredictability in the expected value of rand index between two random clusters.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E2DE414-6E37-48FD-8C31-6337792E6E38}"/>
                  </a:ext>
                </a:extLst>
              </p:cNvPr>
              <p:cNvSpPr txBox="1"/>
              <p:nvPr/>
            </p:nvSpPr>
            <p:spPr>
              <a:xfrm>
                <a:off x="3921368" y="3848020"/>
                <a:ext cx="7281487" cy="855812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𝐴𝑑𝑗𝑢𝑠𝑡𝑒𝑑</m:t>
                      </m:r>
                      <m:r>
                        <a:rPr lang="en-US" sz="24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𝑅𝑎𝑛𝑑</m:t>
                      </m:r>
                      <m:r>
                        <a:rPr lang="en-US" sz="24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𝐼𝑛𝑑𝑒𝑥</m:t>
                      </m:r>
                      <m:r>
                        <a:rPr lang="en-US" sz="2400" i="0">
                          <a:latin typeface="Cambria Math" panose="02040503050406030204" pitchFamily="18" charset="0"/>
                        </a:rPr>
                        <m:t> =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𝑅𝐼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𝐸𝑥𝑝𝑒𝑐𝑡𝑒𝑑</m:t>
                          </m:r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𝑅𝐼</m:t>
                          </m:r>
                        </m:num>
                        <m:den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i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𝑅𝐼</m:t>
                                  </m:r>
                                </m:e>
                              </m:d>
                              <m:r>
                                <a:rPr lang="en-US" sz="2400" i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𝐸𝑥𝑝𝑒𝑐𝑡𝑒𝑑</m:t>
                              </m:r>
                              <m:r>
                                <a:rPr lang="en-US" sz="2400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𝑅𝐼</m:t>
                              </m:r>
                            </m:e>
                          </m:func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E2DE414-6E37-48FD-8C31-6337792E6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1368" y="3848020"/>
                <a:ext cx="7281487" cy="85581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748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Davies-Bouldin Index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37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531994" y="1238324"/>
            <a:ext cx="8078875" cy="3577069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s-ES" sz="2400" dirty="0"/>
              <a:t> </a:t>
            </a:r>
            <a:r>
              <a:rPr lang="en-US" sz="2400" dirty="0"/>
              <a:t>Davies-Bouldin Index measures the similarity between clusters based on the ratio of distances within and between clusters.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Lower the score the better the clustering performance. 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Clusters that are farther apart and less dispersed will lead to a higher score.</a:t>
            </a:r>
          </a:p>
        </p:txBody>
      </p:sp>
    </p:spTree>
    <p:extLst>
      <p:ext uri="{BB962C8B-B14F-4D97-AF65-F5344CB8AC3E}">
        <p14:creationId xmlns:p14="http://schemas.microsoft.com/office/powerpoint/2010/main" val="2646714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">
            <a:extLst>
              <a:ext uri="{FF2B5EF4-FFF2-40B4-BE49-F238E27FC236}">
                <a16:creationId xmlns:a16="http://schemas.microsoft.com/office/drawing/2014/main" id="{A1E746F4-96B3-4A40-8A12-5C760B4511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3817C569-99BE-4C61-8DBB-67B2DD76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123718AE-1ECF-495D-9D8E-83CBCF47E8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</p:spTree>
    <p:extLst>
      <p:ext uri="{BB962C8B-B14F-4D97-AF65-F5344CB8AC3E}">
        <p14:creationId xmlns:p14="http://schemas.microsoft.com/office/powerpoint/2010/main" val="144778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4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WHY PERFORMATION EVALUATION OF ML MODEL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A33435E-A51E-4487-950F-EFEF34F12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975" y="1917799"/>
            <a:ext cx="11402176" cy="4136448"/>
          </a:xfrm>
        </p:spPr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How well the model is performing?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Will the model performance be adequate for the business requirement?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Is the features selected for are relevant for the problem?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Do we need to add more features to improve the performance of the model?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Can more training improve the performance further?</a:t>
            </a: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6AD0961E-FF83-492E-AD5C-8C140B4B10CA}"/>
              </a:ext>
            </a:extLst>
          </p:cNvPr>
          <p:cNvSpPr txBox="1">
            <a:spLocks/>
          </p:cNvSpPr>
          <p:nvPr/>
        </p:nvSpPr>
        <p:spPr>
          <a:xfrm>
            <a:off x="278650" y="1102387"/>
            <a:ext cx="10478756" cy="929239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0" tIns="91440" rIns="0" bIns="9144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ea typeface="Calibri" panose="020F0502020204030204" pitchFamily="34" charset="0"/>
                <a:cs typeface="Times New Roman" panose="02020603050405020304" pitchFamily="18" charset="0"/>
              </a:rPr>
              <a:t>The performance evaluation can provide following insights about the model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252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F015E7-3083-446C-A927-0F1D905CDDA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CF6516-96CB-4A79-AC8E-A3696786E72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FF3914-4EF5-4DB4-A3CD-7288E4820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91440" rIns="0" bIns="91440" rtlCol="0" anchor="t">
            <a:normAutofit/>
          </a:bodyPr>
          <a:lstStyle/>
          <a:p>
            <a:r>
              <a:rPr lang="en-US" sz="2400" dirty="0"/>
              <a:t>For the machine learning problem the model need to be evaluated based on its outputs.</a:t>
            </a:r>
          </a:p>
          <a:p>
            <a:endParaRPr lang="en-US" sz="2400" dirty="0"/>
          </a:p>
          <a:p>
            <a:r>
              <a:rPr lang="en-US" sz="2400" dirty="0"/>
              <a:t>For classification problems the output of the model comes under,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 marL="1617345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True Positive</a:t>
            </a:r>
          </a:p>
          <a:p>
            <a:pPr marL="1617345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True Negative</a:t>
            </a:r>
          </a:p>
          <a:p>
            <a:pPr marL="1617345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False Positive</a:t>
            </a:r>
          </a:p>
          <a:p>
            <a:pPr marL="1617345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False Negative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72F07E3-460D-465C-9966-B068A8BC8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Evaluation OF CLASSIFICATION MODEL</a:t>
            </a:r>
          </a:p>
        </p:txBody>
      </p:sp>
    </p:spTree>
    <p:extLst>
      <p:ext uri="{BB962C8B-B14F-4D97-AF65-F5344CB8AC3E}">
        <p14:creationId xmlns:p14="http://schemas.microsoft.com/office/powerpoint/2010/main" val="1979432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CONFUSION</a:t>
            </a:r>
            <a:br>
              <a:rPr lang="en-US" sz="3200" dirty="0"/>
            </a:br>
            <a:r>
              <a:rPr lang="en-US" sz="3200" dirty="0"/>
              <a:t>MATRIX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436536" y="191064"/>
            <a:ext cx="8350652" cy="590493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The confusion matrix depicts actual positive, true negative, false positive, false negative values graphically. 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" panose="020B0303030202060203" pitchFamily="34" charset="0"/>
              <a:buNone/>
            </a:pPr>
            <a:endParaRPr lang="en-US" sz="2400" dirty="0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D6A0EE0-FE27-429F-9D28-3151F4310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783653"/>
              </p:ext>
            </p:extLst>
          </p:nvPr>
        </p:nvGraphicFramePr>
        <p:xfrm>
          <a:off x="5295481" y="2906596"/>
          <a:ext cx="3696594" cy="23620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8297">
                  <a:extLst>
                    <a:ext uri="{9D8B030D-6E8A-4147-A177-3AD203B41FA5}">
                      <a16:colId xmlns:a16="http://schemas.microsoft.com/office/drawing/2014/main" val="2249221809"/>
                    </a:ext>
                  </a:extLst>
                </a:gridCol>
                <a:gridCol w="1848297">
                  <a:extLst>
                    <a:ext uri="{9D8B030D-6E8A-4147-A177-3AD203B41FA5}">
                      <a16:colId xmlns:a16="http://schemas.microsoft.com/office/drawing/2014/main" val="3160426770"/>
                    </a:ext>
                  </a:extLst>
                </a:gridCol>
              </a:tblGrid>
              <a:tr h="110355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FFFF0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True Positive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False Negative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046551"/>
                  </a:ext>
                </a:extLst>
              </a:tr>
              <a:tr h="12584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False Positive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True Negative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5955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13EC347-86B6-41F8-9DDC-F97C0F73DD8C}"/>
              </a:ext>
            </a:extLst>
          </p:cNvPr>
          <p:cNvSpPr txBox="1"/>
          <p:nvPr/>
        </p:nvSpPr>
        <p:spPr>
          <a:xfrm>
            <a:off x="3795350" y="2654034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Actual Labels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275491-9F14-4910-B093-AC82D1EC891A}"/>
              </a:ext>
            </a:extLst>
          </p:cNvPr>
          <p:cNvSpPr txBox="1"/>
          <p:nvPr/>
        </p:nvSpPr>
        <p:spPr>
          <a:xfrm>
            <a:off x="6389499" y="1734288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Predictions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D082D3-497C-4562-AB82-7AC98EE20E89}"/>
              </a:ext>
            </a:extLst>
          </p:cNvPr>
          <p:cNvSpPr txBox="1"/>
          <p:nvPr/>
        </p:nvSpPr>
        <p:spPr>
          <a:xfrm>
            <a:off x="5609939" y="2243585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Positive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C150E0-38E7-4527-8EF7-0B6FC094DEEB}"/>
              </a:ext>
            </a:extLst>
          </p:cNvPr>
          <p:cNvSpPr txBox="1"/>
          <p:nvPr/>
        </p:nvSpPr>
        <p:spPr>
          <a:xfrm>
            <a:off x="7154662" y="2208157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Negative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482CE6-675E-4B07-87A8-E3D1AFE07D3C}"/>
              </a:ext>
            </a:extLst>
          </p:cNvPr>
          <p:cNvSpPr txBox="1"/>
          <p:nvPr/>
        </p:nvSpPr>
        <p:spPr>
          <a:xfrm>
            <a:off x="4345517" y="2998882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Positive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F7E359-3A0C-44CC-8504-EBBFF37F7283}"/>
              </a:ext>
            </a:extLst>
          </p:cNvPr>
          <p:cNvSpPr txBox="1"/>
          <p:nvPr/>
        </p:nvSpPr>
        <p:spPr>
          <a:xfrm>
            <a:off x="4315385" y="3983626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Negative</a:t>
            </a:r>
          </a:p>
        </p:txBody>
      </p:sp>
    </p:spTree>
    <p:extLst>
      <p:ext uri="{BB962C8B-B14F-4D97-AF65-F5344CB8AC3E}">
        <p14:creationId xmlns:p14="http://schemas.microsoft.com/office/powerpoint/2010/main" val="159943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CONFUSION</a:t>
            </a:r>
            <a:br>
              <a:rPr lang="en-US" sz="3200" dirty="0"/>
            </a:br>
            <a:r>
              <a:rPr lang="en-US" sz="3200" dirty="0"/>
              <a:t>MATRIX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436536" y="191064"/>
            <a:ext cx="8350652" cy="5904936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In this example TP value is 750, TN is 1025, FP is 38, and FN is 27.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" panose="020B0303030202060203" pitchFamily="34" charset="0"/>
              <a:buNone/>
            </a:pPr>
            <a:endParaRPr lang="en-US" sz="2400" dirty="0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D6A0EE0-FE27-429F-9D28-3151F4310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6947753"/>
              </p:ext>
            </p:extLst>
          </p:nvPr>
        </p:nvGraphicFramePr>
        <p:xfrm>
          <a:off x="5295481" y="2906596"/>
          <a:ext cx="3305908" cy="20170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2954">
                  <a:extLst>
                    <a:ext uri="{9D8B030D-6E8A-4147-A177-3AD203B41FA5}">
                      <a16:colId xmlns:a16="http://schemas.microsoft.com/office/drawing/2014/main" val="2249221809"/>
                    </a:ext>
                  </a:extLst>
                </a:gridCol>
                <a:gridCol w="1652954">
                  <a:extLst>
                    <a:ext uri="{9D8B030D-6E8A-4147-A177-3AD203B41FA5}">
                      <a16:colId xmlns:a16="http://schemas.microsoft.com/office/drawing/2014/main" val="3160426770"/>
                    </a:ext>
                  </a:extLst>
                </a:gridCol>
              </a:tblGrid>
              <a:tr h="10085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FFFF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750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27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046551"/>
                  </a:ext>
                </a:extLst>
              </a:tr>
              <a:tr h="10085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38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1025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65955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13EC347-86B6-41F8-9DDC-F97C0F73DD8C}"/>
              </a:ext>
            </a:extLst>
          </p:cNvPr>
          <p:cNvSpPr txBox="1"/>
          <p:nvPr/>
        </p:nvSpPr>
        <p:spPr>
          <a:xfrm>
            <a:off x="3795350" y="2654034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Actual Labels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275491-9F14-4910-B093-AC82D1EC891A}"/>
              </a:ext>
            </a:extLst>
          </p:cNvPr>
          <p:cNvSpPr txBox="1"/>
          <p:nvPr/>
        </p:nvSpPr>
        <p:spPr>
          <a:xfrm>
            <a:off x="6389499" y="1734288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Predictions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D082D3-497C-4562-AB82-7AC98EE20E89}"/>
              </a:ext>
            </a:extLst>
          </p:cNvPr>
          <p:cNvSpPr txBox="1"/>
          <p:nvPr/>
        </p:nvSpPr>
        <p:spPr>
          <a:xfrm>
            <a:off x="5609939" y="2243585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Positive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C150E0-38E7-4527-8EF7-0B6FC094DEEB}"/>
              </a:ext>
            </a:extLst>
          </p:cNvPr>
          <p:cNvSpPr txBox="1"/>
          <p:nvPr/>
        </p:nvSpPr>
        <p:spPr>
          <a:xfrm>
            <a:off x="7154662" y="2208157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Negative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482CE6-675E-4B07-87A8-E3D1AFE07D3C}"/>
              </a:ext>
            </a:extLst>
          </p:cNvPr>
          <p:cNvSpPr txBox="1"/>
          <p:nvPr/>
        </p:nvSpPr>
        <p:spPr>
          <a:xfrm>
            <a:off x="4345517" y="2998882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Positive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F7E359-3A0C-44CC-8504-EBBFF37F7283}"/>
              </a:ext>
            </a:extLst>
          </p:cNvPr>
          <p:cNvSpPr txBox="1"/>
          <p:nvPr/>
        </p:nvSpPr>
        <p:spPr>
          <a:xfrm>
            <a:off x="4315385" y="3983626"/>
            <a:ext cx="914400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en-US" dirty="0"/>
              <a:t>Negative</a:t>
            </a:r>
          </a:p>
        </p:txBody>
      </p:sp>
    </p:spTree>
    <p:extLst>
      <p:ext uri="{BB962C8B-B14F-4D97-AF65-F5344CB8AC3E}">
        <p14:creationId xmlns:p14="http://schemas.microsoft.com/office/powerpoint/2010/main" val="268552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ACCURACY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36536" y="191064"/>
                <a:ext cx="8350652" cy="5904936"/>
              </a:xfrm>
              <a:prstGeom prst="rect">
                <a:avLst/>
              </a:prstGeom>
            </p:spPr>
            <p:txBody>
              <a:bodyPr/>
              <a:lstStyle>
                <a:lvl1pPr marL="1828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11480" indent="-18288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SzPct val="90000"/>
                  <a:buFont typeface="" panose="020B0303030202060203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54864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73152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868680" indent="-137160" algn="l" defTabSz="914400" rtl="0" eaLnBrk="1" latinLnBrk="0" hangingPunct="1">
                  <a:lnSpc>
                    <a:spcPct val="90000"/>
                  </a:lnSpc>
                  <a:spcBef>
                    <a:spcPts val="400"/>
                  </a:spcBef>
                  <a:buClrTx/>
                  <a:buFont typeface="" panose="020B0303030202060203" pitchFamily="34" charset="0"/>
                  <a:buChar char="–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05156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18872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37160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554480" indent="-13716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ClrTx/>
                  <a:buFont typeface="" panose="020B0303030202060203" pitchFamily="34" charset="0"/>
                  <a:buChar char="–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r>
                  <a:rPr lang="en-US" sz="2400" dirty="0"/>
                  <a:t>Accuracy is defined as the ratio of accurate prediction.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It is suitable when classes are well balanced.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𝑐𝑐𝑢𝑟𝑎𝑐𝑦</m:t>
                      </m:r>
                      <m:r>
                        <a:rPr lang="en-US" sz="2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= </m:t>
                      </m:r>
                      <m:f>
                        <m:f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𝐶𝑜𝑟𝑟𝑒𝑐𝑡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𝑃𝑟𝑒𝑑𝑖𝑐𝑡𝑖𝑜𝑛</m:t>
                          </m:r>
                        </m:num>
                        <m:den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𝐴𝑙𝑙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𝑃𝑟𝑒𝑑𝑖𝑐𝑡𝑖𝑜𝑛𝑠</m:t>
                          </m:r>
                        </m:den>
                      </m:f>
                    </m:oMath>
                  </m:oMathPara>
                </a14:m>
                <a:endParaRPr lang="en-US" sz="240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40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𝑐𝑐𝑢𝑟𝑎𝑐𝑦</m:t>
                      </m:r>
                      <m:r>
                        <a:rPr lang="en-US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𝑇𝑃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𝑇𝑁</m:t>
                          </m:r>
                        </m:num>
                        <m:den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𝑇𝑃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𝐹𝑃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𝑇𝑁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en-IN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Font typeface="" panose="020B0303030202060203" pitchFamily="34" charset="0"/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9" name="Content Placeholder 6">
                <a:extLst>
                  <a:ext uri="{FF2B5EF4-FFF2-40B4-BE49-F238E27FC236}">
                    <a16:creationId xmlns:a16="http://schemas.microsoft.com/office/drawing/2014/main" id="{8FEC75EA-78C6-4D45-9E73-74C7717EDE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36536" y="191064"/>
                <a:ext cx="8350652" cy="5904936"/>
              </a:xfrm>
              <a:prstGeom prst="rect">
                <a:avLst/>
              </a:prstGeom>
              <a:blipFill>
                <a:blip r:embed="rId2"/>
                <a:stretch>
                  <a:fillRect l="-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4489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2FA41F-14CE-4263-9611-6A753DF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ACCURACY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49679-8B77-4AAF-9049-025CBA647F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FEC75EA-78C6-4D45-9E73-74C7717EDE5E}"/>
              </a:ext>
            </a:extLst>
          </p:cNvPr>
          <p:cNvSpPr txBox="1">
            <a:spLocks/>
          </p:cNvSpPr>
          <p:nvPr/>
        </p:nvSpPr>
        <p:spPr>
          <a:xfrm>
            <a:off x="3436536" y="191064"/>
            <a:ext cx="8350652" cy="5904936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In the example shown above the accuracy value will be 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lnSpc>
                <a:spcPct val="150000"/>
              </a:lnSpc>
              <a:buNone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" panose="020B0303030202060203" pitchFamily="34" charset="0"/>
              <a:buNone/>
            </a:pP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B1E3255-3DBE-47D0-B5A6-79B3603C5459}"/>
                  </a:ext>
                </a:extLst>
              </p:cNvPr>
              <p:cNvSpPr txBox="1"/>
              <p:nvPr/>
            </p:nvSpPr>
            <p:spPr>
              <a:xfrm>
                <a:off x="2948444" y="3558166"/>
                <a:ext cx="8838744" cy="799899"/>
              </a:xfrm>
              <a:prstGeom prst="rect">
                <a:avLst/>
              </a:prstGeom>
              <a:noFill/>
              <a:ln w="57150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𝑎𝑐𝑐𝑢𝑟𝑎𝑐𝑦</m:t>
                      </m:r>
                      <m:r>
                        <a:rPr lang="en-US" sz="2400" i="0">
                          <a:latin typeface="Cambria Math" panose="02040503050406030204" pitchFamily="18" charset="0"/>
                        </a:rPr>
                        <m:t> =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750+1025</m:t>
                          </m:r>
                        </m:num>
                        <m:den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750+38+1025+27</m:t>
                          </m:r>
                        </m:den>
                      </m:f>
                      <m:r>
                        <a:rPr lang="en-US" sz="2400" i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1775</m:t>
                          </m:r>
                        </m:num>
                        <m:den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1840</m:t>
                          </m:r>
                        </m:den>
                      </m:f>
                      <m:r>
                        <a:rPr lang="en-US" sz="2400" i="0">
                          <a:latin typeface="Cambria Math" panose="02040503050406030204" pitchFamily="18" charset="0"/>
                        </a:rPr>
                        <m:t>= 0.9647=96.47%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B1E3255-3DBE-47D0-B5A6-79B3603C54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48444" y="3558166"/>
                <a:ext cx="8838744" cy="79989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57150">
                <a:noFill/>
                <a:miter lim="8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2238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HPE Standard 16x9 White Template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HPE">
      <a:majorFont>
        <a:latin typeface="MetricHPE Black"/>
        <a:ea typeface=""/>
        <a:cs typeface=""/>
      </a:majorFont>
      <a:minorFont>
        <a:latin typeface="MetricH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noFill/>
        <a:ln w="57150">
          <a:solidFill>
            <a:schemeClr val="accent1"/>
          </a:solidFill>
        </a:ln>
      </a:spPr>
      <a:bodyPr tIns="91440" bIns="91440"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57150">
          <a:noFill/>
          <a:miter lim="800000"/>
        </a:ln>
      </a:spPr>
      <a:bodyPr wrap="square" lIns="90000" tIns="90000" rIns="90000" bIns="90000" rtlCol="0" anchor="ctr" anchorCtr="0">
        <a:noAutofit/>
      </a:bodyPr>
      <a:lstStyle>
        <a:defPPr marL="0" indent="0" algn="ctr">
          <a:lnSpc>
            <a:spcPct val="90000"/>
          </a:lnSpc>
          <a:spcBef>
            <a:spcPts val="400"/>
          </a:spcBef>
          <a:buFont typeface="MetricHPE" panose="020B0503030202060203" pitchFamily="34" charset="0"/>
          <a:buNone/>
          <a:defRPr dirty="0" err="1" smtClean="0"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  <a:extLst>
    <a:ext uri="{05A4C25C-085E-4340-85A3-A5531E510DB2}">
      <thm15:themeFamily xmlns:thm15="http://schemas.microsoft.com/office/thememl/2012/main" name="HPE Standard 16x9 White Template" id="{4DF37866-50E6-48DE-84C9-8BB71AE535E5}" vid="{B9B864F1-4F30-40F3-8416-281B22640656}"/>
    </a:ext>
  </a:extLst>
</a:theme>
</file>

<file path=ppt/theme/theme2.xml><?xml version="1.0" encoding="utf-8"?>
<a:theme xmlns:a="http://schemas.openxmlformats.org/drawingml/2006/main" name="Office Theme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HPE Standard">
      <a:majorFont>
        <a:latin typeface="MetricHPE"/>
        <a:ea typeface=""/>
        <a:cs typeface=""/>
      </a:majorFont>
      <a:minorFont>
        <a:latin typeface="MetricH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HPE Standard">
      <a:majorFont>
        <a:latin typeface="MetricHPE"/>
        <a:ea typeface=""/>
        <a:cs typeface=""/>
      </a:majorFont>
      <a:minorFont>
        <a:latin typeface="MetricH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hpe-standard-16x9-white-template-1624878220247</Template>
  <TotalTime>1478</TotalTime>
  <Words>1360</Words>
  <Application>Microsoft Office PowerPoint</Application>
  <PresentationFormat>Widescreen</PresentationFormat>
  <Paragraphs>344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Calibri</vt:lpstr>
      <vt:lpstr>Arial</vt:lpstr>
      <vt:lpstr>MetricHPE</vt:lpstr>
      <vt:lpstr>Cambria Math</vt:lpstr>
      <vt:lpstr>MetricHPE Black</vt:lpstr>
      <vt:lpstr>HPE Standard 16x9 White Template</vt:lpstr>
      <vt:lpstr>EVALUATION OF MACHINE LEARNING MODELS</vt:lpstr>
      <vt:lpstr>Lessons:</vt:lpstr>
      <vt:lpstr>Lesson-1  Evaluation of Classification Algorithms   </vt:lpstr>
      <vt:lpstr>WHY PERFORMATION EVALUATION OF ML MODEL </vt:lpstr>
      <vt:lpstr>Evaluation OF CLASSIFICATION MODEL</vt:lpstr>
      <vt:lpstr>CONFUSION MATRIX</vt:lpstr>
      <vt:lpstr>CONFUSION MATRIX</vt:lpstr>
      <vt:lpstr>ACCURACY</vt:lpstr>
      <vt:lpstr>ACCURACY</vt:lpstr>
      <vt:lpstr>PRECISION</vt:lpstr>
      <vt:lpstr>PRECISION</vt:lpstr>
      <vt:lpstr>Recall</vt:lpstr>
      <vt:lpstr>Recall</vt:lpstr>
      <vt:lpstr>F1-SCORE</vt:lpstr>
      <vt:lpstr>F1-SCORE</vt:lpstr>
      <vt:lpstr>AREA UNDER ROC CURVE</vt:lpstr>
      <vt:lpstr>AREA UNDER ROC CURVE</vt:lpstr>
      <vt:lpstr>AREA UNDER ROC CURVE</vt:lpstr>
      <vt:lpstr>AREA UNDER ROC CURVE</vt:lpstr>
      <vt:lpstr>Lesson-2  Evaluation of REGRESSION Algorithms   </vt:lpstr>
      <vt:lpstr>Evaluation OF REGRESSION MODELS</vt:lpstr>
      <vt:lpstr>Residuals</vt:lpstr>
      <vt:lpstr>Residuals</vt:lpstr>
      <vt:lpstr>MSE</vt:lpstr>
      <vt:lpstr>MSE</vt:lpstr>
      <vt:lpstr>RMSE</vt:lpstr>
      <vt:lpstr>MAE</vt:lpstr>
      <vt:lpstr>MAE</vt:lpstr>
      <vt:lpstr>R^2 SCORE</vt:lpstr>
      <vt:lpstr>R^2 SCORE</vt:lpstr>
      <vt:lpstr>R^2 SCORE</vt:lpstr>
      <vt:lpstr>Lesson-3  Evaluation of CLUSTERING Algorithms   </vt:lpstr>
      <vt:lpstr>Evaluation OF CLUSTERING MODELS</vt:lpstr>
      <vt:lpstr>Silhouette Score</vt:lpstr>
      <vt:lpstr>Rand Index</vt:lpstr>
      <vt:lpstr>Adjusted Rand Index</vt:lpstr>
      <vt:lpstr>Davies-Bouldin Index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a Sample Title Slide</dc:title>
  <dc:creator>Ismayil siyad</dc:creator>
  <cp:lastModifiedBy>Hrushikesha Shastry B S</cp:lastModifiedBy>
  <cp:revision>79</cp:revision>
  <dcterms:created xsi:type="dcterms:W3CDTF">2021-12-08T08:09:20Z</dcterms:created>
  <dcterms:modified xsi:type="dcterms:W3CDTF">2022-02-28T15:54:51Z</dcterms:modified>
</cp:coreProperties>
</file>

<file path=docProps/thumbnail.jpeg>
</file>